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3" r:id="rId8"/>
    <p:sldId id="264" r:id="rId9"/>
    <p:sldId id="266" r:id="rId10"/>
    <p:sldId id="268" r:id="rId11"/>
    <p:sldId id="269" r:id="rId12"/>
    <p:sldId id="270" r:id="rId13"/>
    <p:sldId id="272" r:id="rId14"/>
    <p:sldId id="274" r:id="rId15"/>
    <p:sldId id="276" r:id="rId16"/>
    <p:sldId id="277" r:id="rId17"/>
    <p:sldId id="278" r:id="rId18"/>
  </p:sldIdLst>
  <p:sldSz cx="18288000" cy="10287000"/>
  <p:notesSz cx="6858000" cy="9144000"/>
  <p:embeddedFontLst>
    <p:embeddedFont>
      <p:font typeface="Amsterdam One" panose="020B0604020202020204" charset="0"/>
      <p:regular r:id="rId19"/>
    </p:embeddedFont>
    <p:embeddedFont>
      <p:font typeface="Apricots" panose="020B0604020202020204" charset="0"/>
      <p:regular r:id="rId20"/>
    </p:embeddedFont>
    <p:embeddedFont>
      <p:font typeface="Barlow SemiCondensed Bold Bold" panose="020B0604020202020204" charset="0"/>
      <p:regular r:id="rId21"/>
    </p:embeddedFont>
    <p:embeddedFont>
      <p:font typeface="Calibri" panose="020F0502020204030204" pitchFamily="34" charset="0"/>
      <p:regular r:id="rId22"/>
      <p:bold r:id="rId23"/>
      <p:italic r:id="rId24"/>
      <p:boldItalic r:id="rId25"/>
    </p:embeddedFont>
    <p:embeddedFont>
      <p:font typeface="Canva Student Font" panose="020B0604020202020204" charset="0"/>
      <p:regular r:id="rId26"/>
    </p:embeddedFont>
    <p:embeddedFont>
      <p:font typeface="Colo Pro" panose="020B0604020202020204" charset="0"/>
      <p:regular r:id="rId27"/>
    </p:embeddedFont>
    <p:embeddedFont>
      <p:font typeface="Coming Soon" panose="020B0604020202020204" charset="0"/>
      <p:regular r:id="rId28"/>
    </p:embeddedFont>
    <p:embeddedFont>
      <p:font typeface="CS Gordon Serif" panose="020B0604020202020204" charset="0"/>
      <p:regular r:id="rId29"/>
    </p:embeddedFont>
    <p:embeddedFont>
      <p:font typeface="Libre Franklin Bold" panose="020B0604020202020204" charset="0"/>
      <p:regular r:id="rId30"/>
    </p:embeddedFont>
    <p:embeddedFont>
      <p:font typeface="Libre Franklin Light Bold" panose="020B0604020202020204" charset="0"/>
      <p:regular r:id="rId31"/>
    </p:embeddedFont>
    <p:embeddedFont>
      <p:font typeface="Libre Franklin Medium" pitchFamily="2" charset="0"/>
      <p:regular r:id="rId32"/>
    </p:embeddedFont>
    <p:embeddedFont>
      <p:font typeface="Libre Franklin Medium Bold" panose="020B0604020202020204" charset="0"/>
      <p:regular r:id="rId33"/>
    </p:embeddedFont>
    <p:embeddedFont>
      <p:font typeface="Lovelo Line Bold" panose="020B0604020202020204" charset="0"/>
      <p:regular r:id="rId34"/>
    </p:embeddedFont>
    <p:embeddedFont>
      <p:font typeface="Open Sans Extra Bold" panose="020B0604020202020204" charset="0"/>
      <p:regular r:id="rId35"/>
    </p:embeddedFont>
    <p:embeddedFont>
      <p:font typeface="Open Sans Light" panose="020B0306030504020204" pitchFamily="34" charset="0"/>
      <p:regular r:id="rId36"/>
    </p:embeddedFont>
    <p:embeddedFont>
      <p:font typeface="Open Sans Light Bold" panose="020B0604020202020204" charset="0"/>
      <p:regular r:id="rId37"/>
    </p:embeddedFont>
    <p:embeddedFont>
      <p:font typeface="Open Sans Light Italics" panose="020B0604020202020204" charset="0"/>
      <p:regular r:id="rId38"/>
    </p:embeddedFont>
    <p:embeddedFont>
      <p:font typeface="Organic" charset="0"/>
      <p:regular r:id="rId39"/>
    </p:embeddedFont>
    <p:embeddedFont>
      <p:font typeface="Playlist Script" panose="020B0604020202020204" charset="0"/>
      <p:regular r:id="rId40"/>
    </p:embeddedFont>
    <p:embeddedFont>
      <p:font typeface="Sigher" panose="020B0604020202020204" charset="0"/>
      <p:regular r:id="rId41"/>
    </p:embeddedFont>
    <p:embeddedFont>
      <p:font typeface="Squartiqa" panose="020B0604020202020204" charset="0"/>
      <p:regular r:id="rId42"/>
    </p:embeddedFont>
    <p:embeddedFont>
      <p:font typeface="Sukar Black" panose="020B0604020202020204" charset="0"/>
      <p:regular r:id="rId43"/>
    </p:embeddedFont>
    <p:embeddedFont>
      <p:font typeface="The Seasons Light" panose="020B0604020202020204"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2" d="100"/>
          <a:sy n="72" d="100"/>
        </p:scale>
        <p:origin x="618"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8.fntdata"/><Relationship Id="rId39" Type="http://schemas.openxmlformats.org/officeDocument/2006/relationships/font" Target="fonts/font21.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font" Target="fonts/font24.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41"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font" Target="fonts/font22.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4" Type="http://schemas.openxmlformats.org/officeDocument/2006/relationships/font" Target="fonts/font2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font" Target="fonts/font25.fntdata"/><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6/30/2022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image" Target="../media/image88.jpeg"/><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image" Target="../media/image94.jpeg"/><Relationship Id="rId1" Type="http://schemas.openxmlformats.org/officeDocument/2006/relationships/slideLayout" Target="../slideLayouts/slideLayout7.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0.jpeg"/><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04.sv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pn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jpeg"/><Relationship Id="rId18" Type="http://schemas.openxmlformats.org/officeDocument/2006/relationships/image" Target="../media/image37.jpeg"/><Relationship Id="rId26" Type="http://schemas.openxmlformats.org/officeDocument/2006/relationships/image" Target="../media/image45.jpeg"/><Relationship Id="rId3" Type="http://schemas.openxmlformats.org/officeDocument/2006/relationships/image" Target="../media/image22.jpeg"/><Relationship Id="rId21" Type="http://schemas.openxmlformats.org/officeDocument/2006/relationships/image" Target="../media/image40.jpeg"/><Relationship Id="rId7" Type="http://schemas.openxmlformats.org/officeDocument/2006/relationships/image" Target="../media/image26.jpeg"/><Relationship Id="rId12" Type="http://schemas.openxmlformats.org/officeDocument/2006/relationships/image" Target="../media/image31.jpeg"/><Relationship Id="rId17" Type="http://schemas.openxmlformats.org/officeDocument/2006/relationships/image" Target="../media/image36.jpeg"/><Relationship Id="rId25" Type="http://schemas.openxmlformats.org/officeDocument/2006/relationships/image" Target="../media/image44.jpeg"/><Relationship Id="rId2" Type="http://schemas.openxmlformats.org/officeDocument/2006/relationships/image" Target="../media/image21.jpeg"/><Relationship Id="rId16" Type="http://schemas.openxmlformats.org/officeDocument/2006/relationships/image" Target="../media/image35.jpeg"/><Relationship Id="rId20" Type="http://schemas.openxmlformats.org/officeDocument/2006/relationships/image" Target="../media/image39.jpeg"/><Relationship Id="rId29"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25.jpeg"/><Relationship Id="rId11" Type="http://schemas.openxmlformats.org/officeDocument/2006/relationships/image" Target="../media/image30.jpeg"/><Relationship Id="rId24" Type="http://schemas.openxmlformats.org/officeDocument/2006/relationships/image" Target="../media/image43.jpeg"/><Relationship Id="rId5" Type="http://schemas.openxmlformats.org/officeDocument/2006/relationships/image" Target="../media/image24.png"/><Relationship Id="rId15" Type="http://schemas.openxmlformats.org/officeDocument/2006/relationships/image" Target="../media/image34.jpeg"/><Relationship Id="rId23" Type="http://schemas.openxmlformats.org/officeDocument/2006/relationships/image" Target="../media/image42.jpeg"/><Relationship Id="rId28" Type="http://schemas.openxmlformats.org/officeDocument/2006/relationships/image" Target="../media/image47.jpeg"/><Relationship Id="rId10" Type="http://schemas.openxmlformats.org/officeDocument/2006/relationships/image" Target="../media/image29.jpeg"/><Relationship Id="rId19" Type="http://schemas.openxmlformats.org/officeDocument/2006/relationships/image" Target="../media/image38.jpeg"/><Relationship Id="rId31" Type="http://schemas.openxmlformats.org/officeDocument/2006/relationships/image" Target="../media/image50.jpeg"/><Relationship Id="rId4" Type="http://schemas.openxmlformats.org/officeDocument/2006/relationships/image" Target="../media/image23.jpeg"/><Relationship Id="rId9" Type="http://schemas.openxmlformats.org/officeDocument/2006/relationships/image" Target="../media/image28.jpeg"/><Relationship Id="rId14" Type="http://schemas.openxmlformats.org/officeDocument/2006/relationships/image" Target="../media/image33.png"/><Relationship Id="rId22" Type="http://schemas.openxmlformats.org/officeDocument/2006/relationships/image" Target="../media/image41.jpeg"/><Relationship Id="rId27" Type="http://schemas.openxmlformats.org/officeDocument/2006/relationships/image" Target="../media/image46.jpeg"/><Relationship Id="rId30" Type="http://schemas.openxmlformats.org/officeDocument/2006/relationships/image" Target="../media/image49.jpeg"/></Relationships>
</file>

<file path=ppt/slides/_rels/slide4.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58.png"/><Relationship Id="rId3" Type="http://schemas.openxmlformats.org/officeDocument/2006/relationships/image" Target="../media/image52.jpeg"/><Relationship Id="rId7" Type="http://schemas.openxmlformats.org/officeDocument/2006/relationships/image" Target="../media/image46.jpeg"/><Relationship Id="rId12" Type="http://schemas.openxmlformats.org/officeDocument/2006/relationships/image" Target="../media/image57.jpeg"/><Relationship Id="rId2" Type="http://schemas.openxmlformats.org/officeDocument/2006/relationships/image" Target="../media/image51.jpeg"/><Relationship Id="rId16"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34.jpeg"/><Relationship Id="rId11" Type="http://schemas.openxmlformats.org/officeDocument/2006/relationships/image" Target="../media/image32.jpeg"/><Relationship Id="rId5" Type="http://schemas.openxmlformats.org/officeDocument/2006/relationships/image" Target="../media/image54.jpeg"/><Relationship Id="rId15" Type="http://schemas.openxmlformats.org/officeDocument/2006/relationships/image" Target="../media/image22.jpeg"/><Relationship Id="rId10" Type="http://schemas.openxmlformats.org/officeDocument/2006/relationships/image" Target="../media/image42.jpeg"/><Relationship Id="rId4" Type="http://schemas.openxmlformats.org/officeDocument/2006/relationships/image" Target="../media/image53.jpeg"/><Relationship Id="rId9" Type="http://schemas.openxmlformats.org/officeDocument/2006/relationships/image" Target="../media/image56.jpeg"/><Relationship Id="rId14" Type="http://schemas.openxmlformats.org/officeDocument/2006/relationships/image" Target="../media/image59.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3.jpeg"/><Relationship Id="rId7" Type="http://schemas.openxmlformats.org/officeDocument/2006/relationships/image" Target="../media/image56.jpe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66.jpeg"/><Relationship Id="rId11" Type="http://schemas.openxmlformats.org/officeDocument/2006/relationships/image" Target="../media/image70.jpeg"/><Relationship Id="rId5" Type="http://schemas.openxmlformats.org/officeDocument/2006/relationships/image" Target="../media/image65.jpeg"/><Relationship Id="rId10" Type="http://schemas.openxmlformats.org/officeDocument/2006/relationships/image" Target="../media/image69.jpeg"/><Relationship Id="rId4" Type="http://schemas.openxmlformats.org/officeDocument/2006/relationships/image" Target="../media/image64.jpeg"/><Relationship Id="rId9" Type="http://schemas.openxmlformats.org/officeDocument/2006/relationships/image" Target="../media/image68.jpeg"/></Relationships>
</file>

<file path=ppt/slides/_rels/slide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7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3.jpeg"/><Relationship Id="rId3" Type="http://schemas.openxmlformats.org/officeDocument/2006/relationships/image" Target="../media/image73.jpeg"/><Relationship Id="rId7" Type="http://schemas.openxmlformats.org/officeDocument/2006/relationships/image" Target="../media/image77.jpeg"/><Relationship Id="rId12" Type="http://schemas.openxmlformats.org/officeDocument/2006/relationships/image" Target="../media/image82.jpeg"/><Relationship Id="rId2" Type="http://schemas.openxmlformats.org/officeDocument/2006/relationships/image" Target="../media/image72.jpeg"/><Relationship Id="rId16" Type="http://schemas.openxmlformats.org/officeDocument/2006/relationships/image" Target="../media/image86.jpeg"/><Relationship Id="rId1" Type="http://schemas.openxmlformats.org/officeDocument/2006/relationships/slideLayout" Target="../slideLayouts/slideLayout7.xml"/><Relationship Id="rId6" Type="http://schemas.openxmlformats.org/officeDocument/2006/relationships/image" Target="../media/image76.jpeg"/><Relationship Id="rId11" Type="http://schemas.openxmlformats.org/officeDocument/2006/relationships/image" Target="../media/image81.jpeg"/><Relationship Id="rId5" Type="http://schemas.openxmlformats.org/officeDocument/2006/relationships/image" Target="../media/image75.jpeg"/><Relationship Id="rId15" Type="http://schemas.openxmlformats.org/officeDocument/2006/relationships/image" Target="../media/image85.jpeg"/><Relationship Id="rId10" Type="http://schemas.openxmlformats.org/officeDocument/2006/relationships/image" Target="../media/image80.jpeg"/><Relationship Id="rId4" Type="http://schemas.openxmlformats.org/officeDocument/2006/relationships/image" Target="../media/image74.jpeg"/><Relationship Id="rId9" Type="http://schemas.openxmlformats.org/officeDocument/2006/relationships/image" Target="../media/image79.jpeg"/><Relationship Id="rId14" Type="http://schemas.openxmlformats.org/officeDocument/2006/relationships/image" Target="../media/image8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A248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451" b="30451"/>
          <a:stretch>
            <a:fillRect/>
          </a:stretch>
        </p:blipFill>
        <p:spPr>
          <a:xfrm>
            <a:off x="2054583" y="6616887"/>
            <a:ext cx="16447091" cy="3549493"/>
          </a:xfrm>
          <a:prstGeom prst="rect">
            <a:avLst/>
          </a:prstGeom>
        </p:spPr>
      </p:pic>
      <p:grpSp>
        <p:nvGrpSpPr>
          <p:cNvPr id="3" name="Group 3"/>
          <p:cNvGrpSpPr/>
          <p:nvPr/>
        </p:nvGrpSpPr>
        <p:grpSpPr>
          <a:xfrm>
            <a:off x="873618" y="794007"/>
            <a:ext cx="7848843" cy="876041"/>
            <a:chOff x="0" y="0"/>
            <a:chExt cx="10465124" cy="1168055"/>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168055" cy="1168055"/>
            </a:xfrm>
            <a:prstGeom prst="rect">
              <a:avLst/>
            </a:prstGeom>
          </p:spPr>
        </p:pic>
        <p:sp>
          <p:nvSpPr>
            <p:cNvPr id="5" name="TextBox 5"/>
            <p:cNvSpPr txBox="1"/>
            <p:nvPr/>
          </p:nvSpPr>
          <p:spPr>
            <a:xfrm>
              <a:off x="1843913" y="249442"/>
              <a:ext cx="8621211" cy="612021"/>
            </a:xfrm>
            <a:prstGeom prst="rect">
              <a:avLst/>
            </a:prstGeom>
          </p:spPr>
          <p:txBody>
            <a:bodyPr lIns="0" tIns="0" rIns="0" bIns="0" rtlCol="0" anchor="t">
              <a:spAutoFit/>
            </a:bodyPr>
            <a:lstStyle/>
            <a:p>
              <a:pPr>
                <a:lnSpc>
                  <a:spcPts val="3830"/>
                </a:lnSpc>
                <a:spcBef>
                  <a:spcPct val="0"/>
                </a:spcBef>
              </a:pPr>
              <a:r>
                <a:rPr lang="en-US" sz="2736">
                  <a:solidFill>
                    <a:srgbClr val="FFFFFF"/>
                  </a:solidFill>
                  <a:latin typeface="Libre Franklin Medium"/>
                </a:rPr>
                <a:t>Greater Missouri Leadership  Challenge </a:t>
              </a:r>
            </a:p>
          </p:txBody>
        </p:sp>
      </p:grpSp>
      <p:pic>
        <p:nvPicPr>
          <p:cNvPr id="6" name="Picture 6"/>
          <p:cNvPicPr>
            <a:picLocks noChangeAspect="1"/>
          </p:cNvPicPr>
          <p:nvPr/>
        </p:nvPicPr>
        <p:blipFill>
          <a:blip r:embed="rId5"/>
          <a:srcRect/>
          <a:stretch>
            <a:fillRect/>
          </a:stretch>
        </p:blipFill>
        <p:spPr>
          <a:xfrm>
            <a:off x="529344" y="671491"/>
            <a:ext cx="1364280" cy="1364280"/>
          </a:xfrm>
          <a:prstGeom prst="rect">
            <a:avLst/>
          </a:prstGeom>
        </p:spPr>
      </p:pic>
      <p:grpSp>
        <p:nvGrpSpPr>
          <p:cNvPr id="7" name="Group 7"/>
          <p:cNvGrpSpPr/>
          <p:nvPr/>
        </p:nvGrpSpPr>
        <p:grpSpPr>
          <a:xfrm>
            <a:off x="2054583" y="2328527"/>
            <a:ext cx="12036525" cy="3330411"/>
            <a:chOff x="0" y="0"/>
            <a:chExt cx="16048700" cy="4440548"/>
          </a:xfrm>
        </p:grpSpPr>
        <p:sp>
          <p:nvSpPr>
            <p:cNvPr id="8" name="TextBox 8"/>
            <p:cNvSpPr txBox="1"/>
            <p:nvPr/>
          </p:nvSpPr>
          <p:spPr>
            <a:xfrm>
              <a:off x="0" y="85725"/>
              <a:ext cx="16048700" cy="3259994"/>
            </a:xfrm>
            <a:prstGeom prst="rect">
              <a:avLst/>
            </a:prstGeom>
          </p:spPr>
          <p:txBody>
            <a:bodyPr lIns="0" tIns="0" rIns="0" bIns="0" rtlCol="0" anchor="t">
              <a:spAutoFit/>
            </a:bodyPr>
            <a:lstStyle/>
            <a:p>
              <a:pPr algn="ctr">
                <a:lnSpc>
                  <a:spcPts val="9460"/>
                </a:lnSpc>
              </a:pPr>
              <a:r>
                <a:rPr lang="en-US" sz="8600">
                  <a:solidFill>
                    <a:srgbClr val="FFFFFF"/>
                  </a:solidFill>
                  <a:latin typeface="Libre Franklin Bold"/>
                </a:rPr>
                <a:t>Session II, Springfield and Branson</a:t>
              </a:r>
            </a:p>
          </p:txBody>
        </p:sp>
        <p:sp>
          <p:nvSpPr>
            <p:cNvPr id="9" name="TextBox 9"/>
            <p:cNvSpPr txBox="1"/>
            <p:nvPr/>
          </p:nvSpPr>
          <p:spPr>
            <a:xfrm>
              <a:off x="0" y="3834074"/>
              <a:ext cx="11135263" cy="606474"/>
            </a:xfrm>
            <a:prstGeom prst="rect">
              <a:avLst/>
            </a:prstGeom>
          </p:spPr>
          <p:txBody>
            <a:bodyPr lIns="0" tIns="0" rIns="0" bIns="0" rtlCol="0" anchor="t">
              <a:spAutoFit/>
            </a:bodyPr>
            <a:lstStyle/>
            <a:p>
              <a:pPr>
                <a:lnSpc>
                  <a:spcPts val="3919"/>
                </a:lnSpc>
                <a:spcBef>
                  <a:spcPct val="0"/>
                </a:spcBef>
              </a:pPr>
              <a:r>
                <a:rPr lang="en-US" sz="2800" spc="224">
                  <a:solidFill>
                    <a:srgbClr val="95D3FA"/>
                  </a:solidFill>
                  <a:latin typeface="Libre Franklin Light Bold"/>
                </a:rPr>
                <a:t>THE CLASS OF 2022</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727854" y="2469390"/>
            <a:ext cx="5133795" cy="6217641"/>
          </a:xfrm>
          <a:prstGeom prst="rect">
            <a:avLst/>
          </a:prstGeom>
          <a:solidFill>
            <a:srgbClr val="1A2484"/>
          </a:solidFill>
        </p:spPr>
      </p:sp>
      <p:grpSp>
        <p:nvGrpSpPr>
          <p:cNvPr id="3" name="Group 3"/>
          <p:cNvGrpSpPr/>
          <p:nvPr/>
        </p:nvGrpSpPr>
        <p:grpSpPr>
          <a:xfrm>
            <a:off x="2884514" y="2630589"/>
            <a:ext cx="4820475" cy="5895245"/>
            <a:chOff x="0" y="0"/>
            <a:chExt cx="6427301" cy="7860326"/>
          </a:xfrm>
        </p:grpSpPr>
        <p:pic>
          <p:nvPicPr>
            <p:cNvPr id="4" name="Picture 4"/>
            <p:cNvPicPr>
              <a:picLocks noChangeAspect="1"/>
            </p:cNvPicPr>
            <p:nvPr/>
          </p:nvPicPr>
          <p:blipFill>
            <a:blip r:embed="rId2"/>
            <a:srcRect l="19336" r="19336"/>
            <a:stretch>
              <a:fillRect/>
            </a:stretch>
          </p:blipFill>
          <p:spPr>
            <a:xfrm>
              <a:off x="0" y="0"/>
              <a:ext cx="6427301" cy="7860326"/>
            </a:xfrm>
            <a:prstGeom prst="rect">
              <a:avLst/>
            </a:prstGeom>
          </p:spPr>
        </p:pic>
      </p:grpSp>
      <p:pic>
        <p:nvPicPr>
          <p:cNvPr id="5" name="Picture 5"/>
          <p:cNvPicPr>
            <a:picLocks noChangeAspect="1"/>
          </p:cNvPicPr>
          <p:nvPr/>
        </p:nvPicPr>
        <p:blipFill>
          <a:blip r:embed="rId3"/>
          <a:srcRect/>
          <a:stretch>
            <a:fillRect/>
          </a:stretch>
        </p:blipFill>
        <p:spPr>
          <a:xfrm>
            <a:off x="958308" y="382721"/>
            <a:ext cx="1364280" cy="1364280"/>
          </a:xfrm>
          <a:prstGeom prst="rect">
            <a:avLst/>
          </a:prstGeom>
        </p:spPr>
      </p:pic>
      <p:sp>
        <p:nvSpPr>
          <p:cNvPr id="6" name="TextBox 6"/>
          <p:cNvSpPr txBox="1"/>
          <p:nvPr/>
        </p:nvSpPr>
        <p:spPr>
          <a:xfrm>
            <a:off x="11484419" y="9577329"/>
            <a:ext cx="6422322" cy="202520"/>
          </a:xfrm>
          <a:prstGeom prst="rect">
            <a:avLst/>
          </a:prstGeom>
        </p:spPr>
        <p:txBody>
          <a:bodyPr lIns="0" tIns="0" rIns="0" bIns="0" rtlCol="0" anchor="t">
            <a:spAutoFit/>
          </a:bodyPr>
          <a:lstStyle/>
          <a:p>
            <a:pPr algn="r">
              <a:lnSpc>
                <a:spcPts val="1679"/>
              </a:lnSpc>
              <a:spcBef>
                <a:spcPct val="0"/>
              </a:spcBef>
            </a:pPr>
            <a:r>
              <a:rPr lang="en-US" sz="1200" spc="120">
                <a:solidFill>
                  <a:srgbClr val="000000"/>
                </a:solidFill>
                <a:latin typeface="Libre Franklin Medium Bold"/>
              </a:rPr>
              <a:t>SESSION II, CLASS OF 2022</a:t>
            </a:r>
          </a:p>
        </p:txBody>
      </p:sp>
      <p:grpSp>
        <p:nvGrpSpPr>
          <p:cNvPr id="7" name="Group 7"/>
          <p:cNvGrpSpPr/>
          <p:nvPr/>
        </p:nvGrpSpPr>
        <p:grpSpPr>
          <a:xfrm>
            <a:off x="8827674" y="1064861"/>
            <a:ext cx="7514557" cy="5746848"/>
            <a:chOff x="0" y="0"/>
            <a:chExt cx="10019410" cy="7662464"/>
          </a:xfrm>
        </p:grpSpPr>
        <p:sp>
          <p:nvSpPr>
            <p:cNvPr id="8" name="TextBox 8"/>
            <p:cNvSpPr txBox="1"/>
            <p:nvPr/>
          </p:nvSpPr>
          <p:spPr>
            <a:xfrm>
              <a:off x="0" y="76200"/>
              <a:ext cx="9981310" cy="1545115"/>
            </a:xfrm>
            <a:prstGeom prst="rect">
              <a:avLst/>
            </a:prstGeom>
          </p:spPr>
          <p:txBody>
            <a:bodyPr lIns="0" tIns="0" rIns="0" bIns="0" rtlCol="0" anchor="t">
              <a:spAutoFit/>
            </a:bodyPr>
            <a:lstStyle/>
            <a:p>
              <a:pPr algn="ctr">
                <a:lnSpc>
                  <a:spcPts val="8800"/>
                </a:lnSpc>
              </a:pPr>
              <a:r>
                <a:rPr lang="en-US" sz="8000">
                  <a:solidFill>
                    <a:srgbClr val="1A2484"/>
                  </a:solidFill>
                  <a:latin typeface="Libre Franklin Bold"/>
                </a:rPr>
                <a:t>Mary</a:t>
              </a:r>
            </a:p>
          </p:txBody>
        </p:sp>
        <p:sp>
          <p:nvSpPr>
            <p:cNvPr id="9" name="TextBox 9"/>
            <p:cNvSpPr txBox="1"/>
            <p:nvPr/>
          </p:nvSpPr>
          <p:spPr>
            <a:xfrm>
              <a:off x="38100" y="2062059"/>
              <a:ext cx="9981310" cy="1947611"/>
            </a:xfrm>
            <a:prstGeom prst="rect">
              <a:avLst/>
            </a:prstGeom>
          </p:spPr>
          <p:txBody>
            <a:bodyPr lIns="0" tIns="0" rIns="0" bIns="0" rtlCol="0" anchor="t">
              <a:spAutoFit/>
            </a:bodyPr>
            <a:lstStyle/>
            <a:p>
              <a:pPr>
                <a:lnSpc>
                  <a:spcPts val="2940"/>
                </a:lnSpc>
                <a:spcBef>
                  <a:spcPct val="0"/>
                </a:spcBef>
              </a:pPr>
              <a:r>
                <a:rPr lang="en-US" sz="2100" spc="63">
                  <a:solidFill>
                    <a:srgbClr val="000000"/>
                  </a:solidFill>
                  <a:latin typeface="Libre Franklin Medium"/>
                </a:rPr>
                <a:t>I wish she had more time to share as her experiences were beyond the ordinary. Think of how she has adapted from the big stage to this community. There might be more to her story that she didn't get into. </a:t>
              </a:r>
            </a:p>
          </p:txBody>
        </p:sp>
        <p:sp>
          <p:nvSpPr>
            <p:cNvPr id="10" name="TextBox 10"/>
            <p:cNvSpPr txBox="1"/>
            <p:nvPr/>
          </p:nvSpPr>
          <p:spPr>
            <a:xfrm>
              <a:off x="38100" y="5578956"/>
              <a:ext cx="6759937" cy="2083508"/>
            </a:xfrm>
            <a:prstGeom prst="rect">
              <a:avLst/>
            </a:prstGeom>
          </p:spPr>
          <p:txBody>
            <a:bodyPr lIns="0" tIns="0" rIns="0" bIns="0" rtlCol="0" anchor="t">
              <a:spAutoFit/>
            </a:bodyPr>
            <a:lstStyle/>
            <a:p>
              <a:pPr>
                <a:lnSpc>
                  <a:spcPts val="2520"/>
                </a:lnSpc>
              </a:pPr>
              <a:r>
                <a:rPr lang="en-US" sz="1800" spc="53">
                  <a:solidFill>
                    <a:srgbClr val="1A2484"/>
                  </a:solidFill>
                  <a:latin typeface="Libre Franklin Medium"/>
                </a:rPr>
                <a:t>OMG SO FREAKING INSPIRING! TOOK A LOT OF POSITIVE INFORMATION AND PUSH FROM HEARING HER TALK. FOR SURE WILL BE STEPPING UP MY GAME AS AN ENTREPRENEUR</a:t>
              </a:r>
            </a:p>
          </p:txBody>
        </p:sp>
      </p:grpSp>
      <p:sp>
        <p:nvSpPr>
          <p:cNvPr id="11" name="TextBox 11"/>
          <p:cNvSpPr txBox="1"/>
          <p:nvPr/>
        </p:nvSpPr>
        <p:spPr>
          <a:xfrm>
            <a:off x="2535209" y="912985"/>
            <a:ext cx="7043681" cy="463887"/>
          </a:xfrm>
          <a:prstGeom prst="rect">
            <a:avLst/>
          </a:prstGeom>
        </p:spPr>
        <p:txBody>
          <a:bodyPr lIns="0" tIns="0" rIns="0" bIns="0" rtlCol="0" anchor="t">
            <a:spAutoFit/>
          </a:bodyPr>
          <a:lstStyle/>
          <a:p>
            <a:pPr>
              <a:lnSpc>
                <a:spcPts val="3823"/>
              </a:lnSpc>
              <a:spcBef>
                <a:spcPct val="0"/>
              </a:spcBef>
            </a:pPr>
            <a:r>
              <a:rPr lang="en-US" sz="2731">
                <a:solidFill>
                  <a:srgbClr val="2F62A3"/>
                </a:solidFill>
                <a:latin typeface="Libre Franklin Medium"/>
              </a:rPr>
              <a:t>Greater Missouri Leadership Challenge</a:t>
            </a:r>
          </a:p>
        </p:txBody>
      </p:sp>
      <p:sp>
        <p:nvSpPr>
          <p:cNvPr id="12" name="TextBox 12"/>
          <p:cNvSpPr txBox="1"/>
          <p:nvPr/>
        </p:nvSpPr>
        <p:spPr>
          <a:xfrm>
            <a:off x="10392183" y="6930980"/>
            <a:ext cx="7514557" cy="789226"/>
          </a:xfrm>
          <a:prstGeom prst="rect">
            <a:avLst/>
          </a:prstGeom>
        </p:spPr>
        <p:txBody>
          <a:bodyPr lIns="0" tIns="0" rIns="0" bIns="0" rtlCol="0" anchor="t">
            <a:spAutoFit/>
          </a:bodyPr>
          <a:lstStyle/>
          <a:p>
            <a:pPr algn="ctr">
              <a:lnSpc>
                <a:spcPts val="3220"/>
              </a:lnSpc>
            </a:pPr>
            <a:r>
              <a:rPr lang="en-US" sz="2300">
                <a:solidFill>
                  <a:srgbClr val="000000"/>
                </a:solidFill>
                <a:latin typeface="Open Sans Light Italics"/>
              </a:rPr>
              <a:t>More speakers like this! Strong and powerful with a nationwide experience of impact.</a:t>
            </a:r>
          </a:p>
        </p:txBody>
      </p:sp>
      <p:sp>
        <p:nvSpPr>
          <p:cNvPr id="13" name="TextBox 13"/>
          <p:cNvSpPr txBox="1"/>
          <p:nvPr/>
        </p:nvSpPr>
        <p:spPr>
          <a:xfrm>
            <a:off x="8827674" y="4221534"/>
            <a:ext cx="7514557" cy="580261"/>
          </a:xfrm>
          <a:prstGeom prst="rect">
            <a:avLst/>
          </a:prstGeom>
        </p:spPr>
        <p:txBody>
          <a:bodyPr lIns="0" tIns="0" rIns="0" bIns="0" rtlCol="0" anchor="t">
            <a:spAutoFit/>
          </a:bodyPr>
          <a:lstStyle/>
          <a:p>
            <a:pPr algn="ctr">
              <a:lnSpc>
                <a:spcPts val="4759"/>
              </a:lnSpc>
            </a:pPr>
            <a:r>
              <a:rPr lang="en-US" sz="3399">
                <a:solidFill>
                  <a:srgbClr val="000000"/>
                </a:solidFill>
                <a:latin typeface="Open Sans Light"/>
              </a:rPr>
              <a:t>A gem.        Amazing.      What a story!</a:t>
            </a:r>
          </a:p>
        </p:txBody>
      </p:sp>
      <p:sp>
        <p:nvSpPr>
          <p:cNvPr id="14" name="TextBox 14"/>
          <p:cNvSpPr txBox="1"/>
          <p:nvPr/>
        </p:nvSpPr>
        <p:spPr>
          <a:xfrm>
            <a:off x="8067372" y="8016657"/>
            <a:ext cx="9839369" cy="1589247"/>
          </a:xfrm>
          <a:prstGeom prst="rect">
            <a:avLst/>
          </a:prstGeom>
        </p:spPr>
        <p:txBody>
          <a:bodyPr lIns="0" tIns="0" rIns="0" bIns="0" rtlCol="0" anchor="t">
            <a:spAutoFit/>
          </a:bodyPr>
          <a:lstStyle/>
          <a:p>
            <a:pPr algn="ctr">
              <a:lnSpc>
                <a:spcPts val="3220"/>
              </a:lnSpc>
            </a:pPr>
            <a:r>
              <a:rPr lang="en-US" sz="2300">
                <a:solidFill>
                  <a:srgbClr val="000000"/>
                </a:solidFill>
                <a:latin typeface="Open Sans Light"/>
              </a:rPr>
              <a:t>Could've spent all day with her! She is incredible. Hated that her time was cut short. Hoped to have been able to hear all she had prepared to talk to us about. Does she accept interns? I feel I could learn so much to transfer to my career and job.</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927571"/>
            <a:ext cx="16230600" cy="7330729"/>
            <a:chOff x="0" y="0"/>
            <a:chExt cx="21640800" cy="9774306"/>
          </a:xfrm>
        </p:grpSpPr>
        <p:pic>
          <p:nvPicPr>
            <p:cNvPr id="3" name="Picture 3"/>
            <p:cNvPicPr>
              <a:picLocks noChangeAspect="1"/>
            </p:cNvPicPr>
            <p:nvPr/>
          </p:nvPicPr>
          <p:blipFill>
            <a:blip r:embed="rId2"/>
            <a:srcRect t="24693" b="24693"/>
            <a:stretch>
              <a:fillRect/>
            </a:stretch>
          </p:blipFill>
          <p:spPr>
            <a:xfrm>
              <a:off x="0" y="0"/>
              <a:ext cx="6959600" cy="4696653"/>
            </a:xfrm>
            <a:prstGeom prst="rect">
              <a:avLst/>
            </a:prstGeom>
          </p:spPr>
        </p:pic>
        <p:pic>
          <p:nvPicPr>
            <p:cNvPr id="4" name="Picture 4"/>
            <p:cNvPicPr>
              <a:picLocks noChangeAspect="1"/>
            </p:cNvPicPr>
            <p:nvPr/>
          </p:nvPicPr>
          <p:blipFill>
            <a:blip r:embed="rId3"/>
            <a:srcRect t="24693" b="24693"/>
            <a:stretch>
              <a:fillRect/>
            </a:stretch>
          </p:blipFill>
          <p:spPr>
            <a:xfrm>
              <a:off x="7340600" y="0"/>
              <a:ext cx="6959600" cy="4696653"/>
            </a:xfrm>
            <a:prstGeom prst="rect">
              <a:avLst/>
            </a:prstGeom>
          </p:spPr>
        </p:pic>
        <p:pic>
          <p:nvPicPr>
            <p:cNvPr id="5" name="Picture 5"/>
            <p:cNvPicPr>
              <a:picLocks noChangeAspect="1"/>
            </p:cNvPicPr>
            <p:nvPr/>
          </p:nvPicPr>
          <p:blipFill>
            <a:blip r:embed="rId4"/>
            <a:srcRect t="3152" b="46233"/>
            <a:stretch>
              <a:fillRect/>
            </a:stretch>
          </p:blipFill>
          <p:spPr>
            <a:xfrm>
              <a:off x="14681200" y="0"/>
              <a:ext cx="6959600" cy="4696653"/>
            </a:xfrm>
            <a:prstGeom prst="rect">
              <a:avLst/>
            </a:prstGeom>
          </p:spPr>
        </p:pic>
        <p:pic>
          <p:nvPicPr>
            <p:cNvPr id="6" name="Picture 6"/>
            <p:cNvPicPr>
              <a:picLocks noChangeAspect="1"/>
            </p:cNvPicPr>
            <p:nvPr/>
          </p:nvPicPr>
          <p:blipFill>
            <a:blip r:embed="rId5"/>
            <a:srcRect t="24693" b="24693"/>
            <a:stretch>
              <a:fillRect/>
            </a:stretch>
          </p:blipFill>
          <p:spPr>
            <a:xfrm>
              <a:off x="0" y="5077653"/>
              <a:ext cx="6959600" cy="4696653"/>
            </a:xfrm>
            <a:prstGeom prst="rect">
              <a:avLst/>
            </a:prstGeom>
          </p:spPr>
        </p:pic>
        <p:pic>
          <p:nvPicPr>
            <p:cNvPr id="7" name="Picture 7"/>
            <p:cNvPicPr>
              <a:picLocks noChangeAspect="1"/>
            </p:cNvPicPr>
            <p:nvPr/>
          </p:nvPicPr>
          <p:blipFill>
            <a:blip r:embed="rId6"/>
            <a:srcRect t="7857" b="41529"/>
            <a:stretch>
              <a:fillRect/>
            </a:stretch>
          </p:blipFill>
          <p:spPr>
            <a:xfrm>
              <a:off x="7340600" y="5077653"/>
              <a:ext cx="6959600" cy="4696653"/>
            </a:xfrm>
            <a:prstGeom prst="rect">
              <a:avLst/>
            </a:prstGeom>
          </p:spPr>
        </p:pic>
        <p:pic>
          <p:nvPicPr>
            <p:cNvPr id="8" name="Picture 8"/>
            <p:cNvPicPr>
              <a:picLocks noChangeAspect="1"/>
            </p:cNvPicPr>
            <p:nvPr/>
          </p:nvPicPr>
          <p:blipFill>
            <a:blip r:embed="rId7"/>
            <a:srcRect t="6619" b="42767"/>
            <a:stretch>
              <a:fillRect/>
            </a:stretch>
          </p:blipFill>
          <p:spPr>
            <a:xfrm>
              <a:off x="14681200" y="5077653"/>
              <a:ext cx="6959600" cy="4696653"/>
            </a:xfrm>
            <a:prstGeom prst="rect">
              <a:avLst/>
            </a:prstGeom>
          </p:spPr>
        </p:pic>
      </p:grpSp>
      <p:sp>
        <p:nvSpPr>
          <p:cNvPr id="9" name="TextBox 9"/>
          <p:cNvSpPr txBox="1"/>
          <p:nvPr/>
        </p:nvSpPr>
        <p:spPr>
          <a:xfrm>
            <a:off x="2992780" y="930044"/>
            <a:ext cx="12302441" cy="592305"/>
          </a:xfrm>
          <a:prstGeom prst="rect">
            <a:avLst/>
          </a:prstGeom>
        </p:spPr>
        <p:txBody>
          <a:bodyPr lIns="0" tIns="0" rIns="0" bIns="0" rtlCol="0" anchor="t">
            <a:spAutoFit/>
          </a:bodyPr>
          <a:lstStyle/>
          <a:p>
            <a:pPr marL="0" lvl="0" indent="0" algn="ctr">
              <a:lnSpc>
                <a:spcPts val="4620"/>
              </a:lnSpc>
              <a:spcBef>
                <a:spcPct val="0"/>
              </a:spcBef>
            </a:pPr>
            <a:r>
              <a:rPr lang="en-US" sz="4200">
                <a:solidFill>
                  <a:srgbClr val="1A2484"/>
                </a:solidFill>
                <a:latin typeface="Libre Franklin Bold"/>
              </a:rPr>
              <a:t>Taking this "challenge" experience rogue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A248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724510" y="346560"/>
            <a:ext cx="1364280" cy="1364280"/>
          </a:xfrm>
          <a:prstGeom prst="rect">
            <a:avLst/>
          </a:prstGeom>
        </p:spPr>
      </p:pic>
      <p:sp>
        <p:nvSpPr>
          <p:cNvPr id="3" name="TextBox 3"/>
          <p:cNvSpPr txBox="1"/>
          <p:nvPr/>
        </p:nvSpPr>
        <p:spPr>
          <a:xfrm>
            <a:off x="352331" y="33075"/>
            <a:ext cx="17583338" cy="10320967"/>
          </a:xfrm>
          <a:prstGeom prst="rect">
            <a:avLst/>
          </a:prstGeom>
        </p:spPr>
        <p:txBody>
          <a:bodyPr lIns="0" tIns="0" rIns="0" bIns="0" rtlCol="0" anchor="t">
            <a:spAutoFit/>
          </a:bodyPr>
          <a:lstStyle/>
          <a:p>
            <a:pPr algn="ctr">
              <a:lnSpc>
                <a:spcPts val="3595"/>
              </a:lnSpc>
              <a:spcBef>
                <a:spcPct val="0"/>
              </a:spcBef>
            </a:pPr>
            <a:r>
              <a:rPr lang="en-US" sz="2568" dirty="0">
                <a:solidFill>
                  <a:srgbClr val="FFFFFF"/>
                </a:solidFill>
                <a:latin typeface="Open Sans Light"/>
              </a:rPr>
              <a:t>          </a:t>
            </a:r>
          </a:p>
          <a:p>
            <a:pPr algn="ctr">
              <a:lnSpc>
                <a:spcPts val="3595"/>
              </a:lnSpc>
              <a:spcBef>
                <a:spcPct val="0"/>
              </a:spcBef>
            </a:pPr>
            <a:endParaRPr lang="en-US" sz="2568" dirty="0">
              <a:solidFill>
                <a:srgbClr val="FFFFFF"/>
              </a:solidFill>
              <a:latin typeface="Open Sans Light"/>
            </a:endParaRPr>
          </a:p>
          <a:p>
            <a:pPr algn="ctr">
              <a:lnSpc>
                <a:spcPts val="2922"/>
              </a:lnSpc>
              <a:spcBef>
                <a:spcPct val="0"/>
              </a:spcBef>
            </a:pPr>
            <a:r>
              <a:rPr lang="en-US" sz="2087" dirty="0">
                <a:solidFill>
                  <a:srgbClr val="FFFFFF"/>
                </a:solidFill>
                <a:latin typeface="Open Sans Light Medium Italics"/>
              </a:rPr>
              <a:t>               Loved being outside and doing things as we were learning. It was way better than being inside of a classroom the entire time. </a:t>
            </a:r>
          </a:p>
          <a:p>
            <a:pPr algn="ctr">
              <a:lnSpc>
                <a:spcPts val="2922"/>
              </a:lnSpc>
              <a:spcBef>
                <a:spcPct val="0"/>
              </a:spcBef>
            </a:pPr>
            <a:endParaRPr lang="en-US" sz="2087" dirty="0">
              <a:solidFill>
                <a:srgbClr val="FFFFFF"/>
              </a:solidFill>
              <a:latin typeface="Open Sans Light Medium Italics"/>
            </a:endParaRPr>
          </a:p>
          <a:p>
            <a:pPr algn="ctr">
              <a:lnSpc>
                <a:spcPts val="2922"/>
              </a:lnSpc>
              <a:spcBef>
                <a:spcPct val="0"/>
              </a:spcBef>
            </a:pPr>
            <a:r>
              <a:rPr lang="en-US" sz="2087" dirty="0">
                <a:solidFill>
                  <a:srgbClr val="FFFFFF"/>
                </a:solidFill>
                <a:latin typeface="Open Sans Light Medium Italics"/>
              </a:rPr>
              <a:t>Loved the red carpet treatment we received all day long! I didn't expect that. </a:t>
            </a:r>
          </a:p>
          <a:p>
            <a:pPr algn="ctr">
              <a:lnSpc>
                <a:spcPts val="2922"/>
              </a:lnSpc>
              <a:spcBef>
                <a:spcPct val="0"/>
              </a:spcBef>
            </a:pPr>
            <a:endParaRPr lang="en-US" sz="2087" dirty="0">
              <a:solidFill>
                <a:srgbClr val="FFFFFF"/>
              </a:solidFill>
              <a:latin typeface="Open Sans Light Medium Italics"/>
            </a:endParaRPr>
          </a:p>
          <a:p>
            <a:pPr algn="ctr">
              <a:lnSpc>
                <a:spcPts val="2922"/>
              </a:lnSpc>
              <a:spcBef>
                <a:spcPct val="0"/>
              </a:spcBef>
            </a:pPr>
            <a:r>
              <a:rPr lang="en-US" sz="2087" dirty="0">
                <a:solidFill>
                  <a:srgbClr val="FFFFFF"/>
                </a:solidFill>
                <a:latin typeface="Open Sans Light Medium Italics"/>
              </a:rPr>
              <a:t>Super high energy and appreciated everyone's extensive knowledge of the history. </a:t>
            </a:r>
          </a:p>
          <a:p>
            <a:pPr algn="ctr">
              <a:lnSpc>
                <a:spcPts val="2518"/>
              </a:lnSpc>
              <a:spcBef>
                <a:spcPct val="0"/>
              </a:spcBef>
            </a:pPr>
            <a:endParaRPr lang="en-US" sz="2087" dirty="0">
              <a:solidFill>
                <a:srgbClr val="FFFFFF"/>
              </a:solidFill>
              <a:latin typeface="Open Sans Light Medium Italics"/>
            </a:endParaRPr>
          </a:p>
          <a:p>
            <a:pPr algn="ctr">
              <a:lnSpc>
                <a:spcPts val="2922"/>
              </a:lnSpc>
              <a:spcBef>
                <a:spcPct val="0"/>
              </a:spcBef>
            </a:pPr>
            <a:r>
              <a:rPr lang="en-US" sz="2087" dirty="0">
                <a:solidFill>
                  <a:srgbClr val="FFFFFF"/>
                </a:solidFill>
                <a:latin typeface="Open Sans Light Medium Italics"/>
              </a:rPr>
              <a:t>The only reason I wouldn't rank this a higher score is for how long the day was. Understandably want to get as much as you can into an agenda but 14+ hours is too long.</a:t>
            </a:r>
          </a:p>
          <a:p>
            <a:pPr algn="ctr">
              <a:lnSpc>
                <a:spcPts val="2922"/>
              </a:lnSpc>
              <a:spcBef>
                <a:spcPct val="0"/>
              </a:spcBef>
            </a:pPr>
            <a:endParaRPr lang="en-US" sz="2087" dirty="0">
              <a:solidFill>
                <a:srgbClr val="FFFFFF"/>
              </a:solidFill>
              <a:latin typeface="Open Sans Light Medium Italics"/>
            </a:endParaRPr>
          </a:p>
          <a:p>
            <a:pPr algn="ctr">
              <a:lnSpc>
                <a:spcPts val="2922"/>
              </a:lnSpc>
              <a:spcBef>
                <a:spcPct val="0"/>
              </a:spcBef>
            </a:pPr>
            <a:r>
              <a:rPr lang="en-US" sz="2087" dirty="0">
                <a:solidFill>
                  <a:srgbClr val="FFFFFF"/>
                </a:solidFill>
                <a:latin typeface="Open Sans Light Medium Italics"/>
              </a:rPr>
              <a:t>The hospitality was great. Also the discussions. Opened my eyes to area's challenges.</a:t>
            </a:r>
          </a:p>
          <a:p>
            <a:pPr algn="ctr">
              <a:lnSpc>
                <a:spcPts val="2922"/>
              </a:lnSpc>
              <a:spcBef>
                <a:spcPct val="0"/>
              </a:spcBef>
            </a:pPr>
            <a:endParaRPr lang="en-US" sz="2087" dirty="0">
              <a:solidFill>
                <a:srgbClr val="FFFFFF"/>
              </a:solidFill>
              <a:latin typeface="Open Sans Light Medium Italics"/>
            </a:endParaRPr>
          </a:p>
          <a:p>
            <a:pPr algn="ctr">
              <a:lnSpc>
                <a:spcPts val="2518"/>
              </a:lnSpc>
              <a:spcBef>
                <a:spcPct val="0"/>
              </a:spcBef>
            </a:pPr>
            <a:r>
              <a:rPr lang="en-US" sz="1798" dirty="0">
                <a:solidFill>
                  <a:srgbClr val="FFFFFF"/>
                </a:solidFill>
                <a:latin typeface="Open Sans Light Medium Italics"/>
              </a:rPr>
              <a:t>Erin Hayes-Dennis' story was impactful to me and I hope many others of my classmates. "Life is Difficult" -- that is a message that can be applied to all, and she delivered her message so eloquently.</a:t>
            </a:r>
          </a:p>
          <a:p>
            <a:pPr algn="ctr">
              <a:lnSpc>
                <a:spcPts val="2922"/>
              </a:lnSpc>
              <a:spcBef>
                <a:spcPct val="0"/>
              </a:spcBef>
            </a:pPr>
            <a:endParaRPr lang="en-US" sz="1798" dirty="0">
              <a:solidFill>
                <a:srgbClr val="FFFFFF"/>
              </a:solidFill>
              <a:latin typeface="Open Sans Light Medium Italics"/>
            </a:endParaRPr>
          </a:p>
          <a:p>
            <a:pPr algn="ctr">
              <a:lnSpc>
                <a:spcPts val="2922"/>
              </a:lnSpc>
              <a:spcBef>
                <a:spcPct val="0"/>
              </a:spcBef>
            </a:pPr>
            <a:r>
              <a:rPr lang="en-US" sz="2087" dirty="0">
                <a:solidFill>
                  <a:srgbClr val="FFFFFF"/>
                </a:solidFill>
                <a:latin typeface="Open Sans Light Medium Italics"/>
              </a:rPr>
              <a:t>This was amazing but too long. Dinner needed to be done earlier and then enjoy sunset ceremony. Way too much packed into a very long day. My stamina must be waning!</a:t>
            </a:r>
          </a:p>
          <a:p>
            <a:pPr algn="ctr">
              <a:lnSpc>
                <a:spcPts val="2922"/>
              </a:lnSpc>
              <a:spcBef>
                <a:spcPct val="0"/>
              </a:spcBef>
            </a:pPr>
            <a:endParaRPr lang="en-US" sz="2087" dirty="0">
              <a:solidFill>
                <a:srgbClr val="FFFFFF"/>
              </a:solidFill>
              <a:latin typeface="Open Sans Light Medium Italics"/>
            </a:endParaRPr>
          </a:p>
          <a:p>
            <a:pPr algn="ctr">
              <a:lnSpc>
                <a:spcPts val="2922"/>
              </a:lnSpc>
              <a:spcBef>
                <a:spcPct val="0"/>
              </a:spcBef>
            </a:pPr>
            <a:r>
              <a:rPr lang="en-US" sz="2087" dirty="0">
                <a:solidFill>
                  <a:srgbClr val="FFFFFF"/>
                </a:solidFill>
                <a:latin typeface="Open Sans Light Medium Italics"/>
              </a:rPr>
              <a:t>High scores all around. Unbelievable back of the house access and generosity of hosts and sponsors. </a:t>
            </a:r>
          </a:p>
          <a:p>
            <a:pPr algn="ctr">
              <a:lnSpc>
                <a:spcPts val="2922"/>
              </a:lnSpc>
              <a:spcBef>
                <a:spcPct val="0"/>
              </a:spcBef>
            </a:pPr>
            <a:endParaRPr lang="en-US" sz="2087" dirty="0">
              <a:solidFill>
                <a:srgbClr val="FFFFFF"/>
              </a:solidFill>
              <a:latin typeface="Open Sans Light Medium Italics"/>
            </a:endParaRPr>
          </a:p>
          <a:p>
            <a:pPr algn="ctr">
              <a:lnSpc>
                <a:spcPts val="2922"/>
              </a:lnSpc>
              <a:spcBef>
                <a:spcPct val="0"/>
              </a:spcBef>
            </a:pPr>
            <a:r>
              <a:rPr lang="en-US" sz="2087" dirty="0">
                <a:solidFill>
                  <a:srgbClr val="FFFFFF"/>
                </a:solidFill>
                <a:latin typeface="Open Sans Light Medium Italics"/>
              </a:rPr>
              <a:t>Great time for connections with our class. I can see now how that informal networking is going to help me, my career, and my future. </a:t>
            </a:r>
          </a:p>
          <a:p>
            <a:pPr algn="ctr">
              <a:lnSpc>
                <a:spcPts val="3326"/>
              </a:lnSpc>
              <a:spcBef>
                <a:spcPct val="0"/>
              </a:spcBef>
            </a:pPr>
            <a:endParaRPr lang="en-US" sz="2087" dirty="0">
              <a:solidFill>
                <a:srgbClr val="FFFFFF"/>
              </a:solidFill>
              <a:latin typeface="Open Sans Light Medium Italics"/>
            </a:endParaRPr>
          </a:p>
          <a:p>
            <a:pPr algn="ctr">
              <a:lnSpc>
                <a:spcPts val="3326"/>
              </a:lnSpc>
              <a:spcBef>
                <a:spcPct val="0"/>
              </a:spcBef>
            </a:pPr>
            <a:r>
              <a:rPr lang="en-US" sz="2375" dirty="0">
                <a:solidFill>
                  <a:srgbClr val="FFFFFF"/>
                </a:solidFill>
                <a:latin typeface="Open Sans Light Medium Italics"/>
              </a:rPr>
              <a:t>I will be back. Excited to return to be able to share with my family. </a:t>
            </a:r>
          </a:p>
          <a:p>
            <a:pPr algn="ctr">
              <a:lnSpc>
                <a:spcPts val="3326"/>
              </a:lnSpc>
              <a:spcBef>
                <a:spcPct val="0"/>
              </a:spcBef>
            </a:pPr>
            <a:endParaRPr lang="en-US" sz="2375" dirty="0">
              <a:solidFill>
                <a:srgbClr val="FFFFFF"/>
              </a:solidFill>
              <a:latin typeface="Open Sans Light Medium Italics"/>
            </a:endParaRPr>
          </a:p>
          <a:p>
            <a:pPr algn="ctr">
              <a:lnSpc>
                <a:spcPts val="3326"/>
              </a:lnSpc>
              <a:spcBef>
                <a:spcPct val="0"/>
              </a:spcBef>
            </a:pPr>
            <a:r>
              <a:rPr lang="en-US" sz="2375" dirty="0">
                <a:solidFill>
                  <a:srgbClr val="FFFFFF"/>
                </a:solidFill>
                <a:latin typeface="Open Sans Light Medium Italics"/>
              </a:rPr>
              <a:t>Appreciated Lisa and Ann's passion, loved the overview and inspiration-liked it when speakers (Brad, Mary) focused on </a:t>
            </a:r>
          </a:p>
          <a:p>
            <a:pPr algn="ctr">
              <a:lnSpc>
                <a:spcPts val="3595"/>
              </a:lnSpc>
              <a:spcBef>
                <a:spcPct val="0"/>
              </a:spcBef>
            </a:pPr>
            <a:r>
              <a:rPr lang="en-US" sz="2568" dirty="0">
                <a:solidFill>
                  <a:srgbClr val="FFFFFF"/>
                </a:solidFill>
                <a:latin typeface="Open Sans Light Medium Italics"/>
              </a:rPr>
              <a:t>WOMEN LEADERSHIP.</a:t>
            </a:r>
          </a:p>
        </p:txBody>
      </p:sp>
      <p:sp>
        <p:nvSpPr>
          <p:cNvPr id="4" name="TextBox 4"/>
          <p:cNvSpPr txBox="1"/>
          <p:nvPr/>
        </p:nvSpPr>
        <p:spPr>
          <a:xfrm>
            <a:off x="2310506" y="289410"/>
            <a:ext cx="6465908" cy="473304"/>
          </a:xfrm>
          <a:prstGeom prst="rect">
            <a:avLst/>
          </a:prstGeom>
        </p:spPr>
        <p:txBody>
          <a:bodyPr lIns="0" tIns="0" rIns="0" bIns="0" rtlCol="0" anchor="t">
            <a:spAutoFit/>
          </a:bodyPr>
          <a:lstStyle/>
          <a:p>
            <a:pPr>
              <a:lnSpc>
                <a:spcPts val="3830"/>
              </a:lnSpc>
              <a:spcBef>
                <a:spcPct val="0"/>
              </a:spcBef>
            </a:pPr>
            <a:r>
              <a:rPr lang="en-US" sz="2736">
                <a:solidFill>
                  <a:srgbClr val="FFFFFF"/>
                </a:solidFill>
                <a:latin typeface="Libre Franklin Medium"/>
              </a:rPr>
              <a:t>Greater Missouri Leadership  Challenge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A2484"/>
        </a:solidFill>
        <a:effectLst/>
      </p:bgPr>
    </p:bg>
    <p:spTree>
      <p:nvGrpSpPr>
        <p:cNvPr id="1" name=""/>
        <p:cNvGrpSpPr/>
        <p:nvPr/>
      </p:nvGrpSpPr>
      <p:grpSpPr>
        <a:xfrm>
          <a:off x="0" y="0"/>
          <a:ext cx="0" cy="0"/>
          <a:chOff x="0" y="0"/>
          <a:chExt cx="0" cy="0"/>
        </a:xfrm>
      </p:grpSpPr>
      <p:grpSp>
        <p:nvGrpSpPr>
          <p:cNvPr id="2" name="Group 2"/>
          <p:cNvGrpSpPr/>
          <p:nvPr/>
        </p:nvGrpSpPr>
        <p:grpSpPr>
          <a:xfrm>
            <a:off x="12165622" y="6140579"/>
            <a:ext cx="5915152" cy="3819113"/>
            <a:chOff x="0" y="0"/>
            <a:chExt cx="7886870" cy="5092151"/>
          </a:xfrm>
        </p:grpSpPr>
        <p:pic>
          <p:nvPicPr>
            <p:cNvPr id="3" name="Picture 3"/>
            <p:cNvPicPr>
              <a:picLocks noChangeAspect="1"/>
            </p:cNvPicPr>
            <p:nvPr/>
          </p:nvPicPr>
          <p:blipFill>
            <a:blip r:embed="rId2"/>
            <a:srcRect t="6956" b="6956"/>
            <a:stretch>
              <a:fillRect/>
            </a:stretch>
          </p:blipFill>
          <p:spPr>
            <a:xfrm>
              <a:off x="0" y="0"/>
              <a:ext cx="7886870" cy="5092151"/>
            </a:xfrm>
            <a:prstGeom prst="rect">
              <a:avLst/>
            </a:prstGeom>
          </p:spPr>
        </p:pic>
      </p:grpSp>
      <p:grpSp>
        <p:nvGrpSpPr>
          <p:cNvPr id="4" name="Group 4"/>
          <p:cNvGrpSpPr/>
          <p:nvPr/>
        </p:nvGrpSpPr>
        <p:grpSpPr>
          <a:xfrm>
            <a:off x="3357800" y="537828"/>
            <a:ext cx="4946258" cy="3677081"/>
            <a:chOff x="0" y="0"/>
            <a:chExt cx="6595010" cy="4902774"/>
          </a:xfrm>
        </p:grpSpPr>
        <p:pic>
          <p:nvPicPr>
            <p:cNvPr id="5" name="Picture 5"/>
            <p:cNvPicPr>
              <a:picLocks noChangeAspect="1"/>
            </p:cNvPicPr>
            <p:nvPr/>
          </p:nvPicPr>
          <p:blipFill>
            <a:blip r:embed="rId3"/>
            <a:srcRect t="439" b="439"/>
            <a:stretch>
              <a:fillRect/>
            </a:stretch>
          </p:blipFill>
          <p:spPr>
            <a:xfrm>
              <a:off x="0" y="0"/>
              <a:ext cx="6595010" cy="4902774"/>
            </a:xfrm>
            <a:prstGeom prst="rect">
              <a:avLst/>
            </a:prstGeom>
          </p:spPr>
        </p:pic>
      </p:grpSp>
      <p:grpSp>
        <p:nvGrpSpPr>
          <p:cNvPr id="6" name="Group 6"/>
          <p:cNvGrpSpPr/>
          <p:nvPr/>
        </p:nvGrpSpPr>
        <p:grpSpPr>
          <a:xfrm>
            <a:off x="8487202" y="-1114481"/>
            <a:ext cx="9593572" cy="6257981"/>
            <a:chOff x="0" y="0"/>
            <a:chExt cx="12791430" cy="8343974"/>
          </a:xfrm>
        </p:grpSpPr>
        <p:pic>
          <p:nvPicPr>
            <p:cNvPr id="7" name="Picture 7"/>
            <p:cNvPicPr>
              <a:picLocks noChangeAspect="1"/>
            </p:cNvPicPr>
            <p:nvPr/>
          </p:nvPicPr>
          <p:blipFill>
            <a:blip r:embed="rId4"/>
            <a:srcRect t="6512" b="6512"/>
            <a:stretch>
              <a:fillRect/>
            </a:stretch>
          </p:blipFill>
          <p:spPr>
            <a:xfrm>
              <a:off x="0" y="0"/>
              <a:ext cx="12791430" cy="8343974"/>
            </a:xfrm>
            <a:prstGeom prst="rect">
              <a:avLst/>
            </a:prstGeom>
          </p:spPr>
        </p:pic>
      </p:grpSp>
      <p:grpSp>
        <p:nvGrpSpPr>
          <p:cNvPr id="8" name="Group 8"/>
          <p:cNvGrpSpPr/>
          <p:nvPr/>
        </p:nvGrpSpPr>
        <p:grpSpPr>
          <a:xfrm>
            <a:off x="7103453" y="7485772"/>
            <a:ext cx="4081094" cy="1993093"/>
            <a:chOff x="0" y="0"/>
            <a:chExt cx="5441459" cy="2657457"/>
          </a:xfrm>
        </p:grpSpPr>
        <p:pic>
          <p:nvPicPr>
            <p:cNvPr id="9" name="Picture 9"/>
            <p:cNvPicPr>
              <a:picLocks noChangeAspect="1"/>
            </p:cNvPicPr>
            <p:nvPr/>
          </p:nvPicPr>
          <p:blipFill>
            <a:blip r:embed="rId5"/>
            <a:srcRect t="17441" b="17441"/>
            <a:stretch>
              <a:fillRect/>
            </a:stretch>
          </p:blipFill>
          <p:spPr>
            <a:xfrm>
              <a:off x="0" y="0"/>
              <a:ext cx="5441459" cy="2657457"/>
            </a:xfrm>
            <a:prstGeom prst="rect">
              <a:avLst/>
            </a:prstGeom>
          </p:spPr>
        </p:pic>
      </p:grpSp>
      <p:pic>
        <p:nvPicPr>
          <p:cNvPr id="10" name="Picture 10"/>
          <p:cNvPicPr>
            <a:picLocks noChangeAspect="1"/>
          </p:cNvPicPr>
          <p:nvPr/>
        </p:nvPicPr>
        <p:blipFill>
          <a:blip r:embed="rId6"/>
          <a:srcRect l="16300" r="1424"/>
          <a:stretch>
            <a:fillRect/>
          </a:stretch>
        </p:blipFill>
        <p:spPr>
          <a:xfrm>
            <a:off x="594104" y="5489814"/>
            <a:ext cx="5527392" cy="3739783"/>
          </a:xfrm>
          <a:prstGeom prst="rect">
            <a:avLst/>
          </a:prstGeom>
        </p:spPr>
      </p:pic>
      <p:pic>
        <p:nvPicPr>
          <p:cNvPr id="11" name="Picture 11"/>
          <p:cNvPicPr>
            <a:picLocks noChangeAspect="1"/>
          </p:cNvPicPr>
          <p:nvPr/>
        </p:nvPicPr>
        <p:blipFill>
          <a:blip r:embed="rId7"/>
          <a:srcRect/>
          <a:stretch>
            <a:fillRect/>
          </a:stretch>
        </p:blipFill>
        <p:spPr>
          <a:xfrm>
            <a:off x="0" y="1792461"/>
            <a:ext cx="4171987" cy="3128990"/>
          </a:xfrm>
          <a:prstGeom prst="rect">
            <a:avLst/>
          </a:prstGeom>
        </p:spPr>
      </p:pic>
      <p:sp>
        <p:nvSpPr>
          <p:cNvPr id="12" name="TextBox 12"/>
          <p:cNvSpPr txBox="1"/>
          <p:nvPr/>
        </p:nvSpPr>
        <p:spPr>
          <a:xfrm>
            <a:off x="5452824" y="4921452"/>
            <a:ext cx="7382353" cy="2438254"/>
          </a:xfrm>
          <a:prstGeom prst="rect">
            <a:avLst/>
          </a:prstGeom>
        </p:spPr>
        <p:txBody>
          <a:bodyPr lIns="0" tIns="0" rIns="0" bIns="0" rtlCol="0" anchor="t">
            <a:spAutoFit/>
          </a:bodyPr>
          <a:lstStyle/>
          <a:p>
            <a:pPr algn="ctr">
              <a:lnSpc>
                <a:spcPts val="9600"/>
              </a:lnSpc>
            </a:pPr>
            <a:r>
              <a:rPr lang="en-US" sz="8000">
                <a:solidFill>
                  <a:srgbClr val="FFFFFF"/>
                </a:solidFill>
                <a:latin typeface="Libre Franklin Bold"/>
              </a:rPr>
              <a:t>Day Three</a:t>
            </a:r>
          </a:p>
          <a:p>
            <a:pPr marL="0" lvl="0" indent="0" algn="ctr">
              <a:lnSpc>
                <a:spcPts val="9600"/>
              </a:lnSpc>
              <a:spcBef>
                <a:spcPct val="0"/>
              </a:spcBef>
            </a:pPr>
            <a:r>
              <a:rPr lang="en-US" sz="8000">
                <a:solidFill>
                  <a:srgbClr val="FFFFFF"/>
                </a:solidFill>
                <a:latin typeface="Libre Franklin Bold"/>
              </a:rPr>
              <a:t>Springfield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A248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742494" y="652488"/>
            <a:ext cx="1364280" cy="1364280"/>
          </a:xfrm>
          <a:prstGeom prst="rect">
            <a:avLst/>
          </a:prstGeom>
        </p:spPr>
      </p:pic>
      <p:sp>
        <p:nvSpPr>
          <p:cNvPr id="3" name="TextBox 3"/>
          <p:cNvSpPr txBox="1"/>
          <p:nvPr/>
        </p:nvSpPr>
        <p:spPr>
          <a:xfrm>
            <a:off x="2256552" y="966801"/>
            <a:ext cx="6465908" cy="473304"/>
          </a:xfrm>
          <a:prstGeom prst="rect">
            <a:avLst/>
          </a:prstGeom>
        </p:spPr>
        <p:txBody>
          <a:bodyPr lIns="0" tIns="0" rIns="0" bIns="0" rtlCol="0" anchor="t">
            <a:spAutoFit/>
          </a:bodyPr>
          <a:lstStyle/>
          <a:p>
            <a:pPr>
              <a:lnSpc>
                <a:spcPts val="3830"/>
              </a:lnSpc>
              <a:spcBef>
                <a:spcPct val="0"/>
              </a:spcBef>
            </a:pPr>
            <a:r>
              <a:rPr lang="en-US" sz="2736">
                <a:solidFill>
                  <a:srgbClr val="FFFFFF"/>
                </a:solidFill>
                <a:latin typeface="Libre Franklin Medium"/>
              </a:rPr>
              <a:t>Greater Missouri Leadership  Challenge </a:t>
            </a:r>
          </a:p>
        </p:txBody>
      </p:sp>
      <p:sp>
        <p:nvSpPr>
          <p:cNvPr id="4" name="TextBox 4"/>
          <p:cNvSpPr txBox="1"/>
          <p:nvPr/>
        </p:nvSpPr>
        <p:spPr>
          <a:xfrm>
            <a:off x="284724" y="2239795"/>
            <a:ext cx="17718551" cy="940789"/>
          </a:xfrm>
          <a:prstGeom prst="rect">
            <a:avLst/>
          </a:prstGeom>
        </p:spPr>
        <p:txBody>
          <a:bodyPr lIns="0" tIns="0" rIns="0" bIns="0" rtlCol="0" anchor="t">
            <a:spAutoFit/>
          </a:bodyPr>
          <a:lstStyle/>
          <a:p>
            <a:pPr algn="ctr">
              <a:lnSpc>
                <a:spcPts val="3780"/>
              </a:lnSpc>
            </a:pPr>
            <a:r>
              <a:rPr lang="en-US" sz="2700">
                <a:solidFill>
                  <a:srgbClr val="FFFFFF"/>
                </a:solidFill>
                <a:latin typeface="Open Sans Light"/>
              </a:rPr>
              <a:t>I LOVE getting to see Boy's and Girl's clubs and see how they address the needs of the students in their community.</a:t>
            </a:r>
          </a:p>
          <a:p>
            <a:pPr algn="ctr">
              <a:lnSpc>
                <a:spcPts val="3780"/>
              </a:lnSpc>
            </a:pPr>
            <a:r>
              <a:rPr lang="en-US" sz="2700">
                <a:solidFill>
                  <a:srgbClr val="FFFFFF"/>
                </a:solidFill>
                <a:latin typeface="Open Sans Light"/>
              </a:rPr>
              <a:t> </a:t>
            </a:r>
          </a:p>
        </p:txBody>
      </p:sp>
      <p:sp>
        <p:nvSpPr>
          <p:cNvPr id="5" name="TextBox 5"/>
          <p:cNvSpPr txBox="1"/>
          <p:nvPr/>
        </p:nvSpPr>
        <p:spPr>
          <a:xfrm>
            <a:off x="143876" y="2917117"/>
            <a:ext cx="18288000" cy="1893008"/>
          </a:xfrm>
          <a:prstGeom prst="rect">
            <a:avLst/>
          </a:prstGeom>
        </p:spPr>
        <p:txBody>
          <a:bodyPr lIns="0" tIns="0" rIns="0" bIns="0" rtlCol="0" anchor="t">
            <a:spAutoFit/>
          </a:bodyPr>
          <a:lstStyle/>
          <a:p>
            <a:pPr algn="ctr">
              <a:lnSpc>
                <a:spcPts val="3780"/>
              </a:lnSpc>
              <a:spcBef>
                <a:spcPct val="0"/>
              </a:spcBef>
            </a:pPr>
            <a:r>
              <a:rPr lang="en-US" sz="2700">
                <a:solidFill>
                  <a:srgbClr val="FFFFFF"/>
                </a:solidFill>
                <a:latin typeface="Open Sans Light Italics"/>
              </a:rPr>
              <a:t>        I loved hearing about the work that these groups are doing. Wish we had more time as, per the usual, we had a lot of questions. And these inspiring leaders best practices can be adapted to my future volunteer work.</a:t>
            </a:r>
          </a:p>
          <a:p>
            <a:pPr algn="ctr">
              <a:lnSpc>
                <a:spcPts val="3780"/>
              </a:lnSpc>
              <a:spcBef>
                <a:spcPct val="0"/>
              </a:spcBef>
            </a:pPr>
            <a:endParaRPr lang="en-US" sz="2700">
              <a:solidFill>
                <a:srgbClr val="FFFFFF"/>
              </a:solidFill>
              <a:latin typeface="Open Sans Light Italics"/>
            </a:endParaRPr>
          </a:p>
          <a:p>
            <a:pPr algn="ctr">
              <a:lnSpc>
                <a:spcPts val="3780"/>
              </a:lnSpc>
              <a:spcBef>
                <a:spcPct val="0"/>
              </a:spcBef>
            </a:pPr>
            <a:r>
              <a:rPr lang="en-US" sz="2700">
                <a:solidFill>
                  <a:srgbClr val="FFFFFF"/>
                </a:solidFill>
                <a:latin typeface="Open Sans Light Italics"/>
              </a:rPr>
              <a:t>          Great- good amount of time for all events. Really came together nicely. </a:t>
            </a:r>
          </a:p>
        </p:txBody>
      </p:sp>
      <p:sp>
        <p:nvSpPr>
          <p:cNvPr id="6" name="TextBox 6"/>
          <p:cNvSpPr txBox="1"/>
          <p:nvPr/>
        </p:nvSpPr>
        <p:spPr>
          <a:xfrm>
            <a:off x="284724" y="5029200"/>
            <a:ext cx="18000249" cy="1966848"/>
          </a:xfrm>
          <a:prstGeom prst="rect">
            <a:avLst/>
          </a:prstGeom>
        </p:spPr>
        <p:txBody>
          <a:bodyPr lIns="0" tIns="0" rIns="0" bIns="0" rtlCol="0" anchor="t">
            <a:spAutoFit/>
          </a:bodyPr>
          <a:lstStyle/>
          <a:p>
            <a:pPr algn="ctr">
              <a:lnSpc>
                <a:spcPts val="3920"/>
              </a:lnSpc>
            </a:pPr>
            <a:r>
              <a:rPr lang="en-US" sz="2800">
                <a:solidFill>
                  <a:srgbClr val="FFFFFF"/>
                </a:solidFill>
                <a:latin typeface="Open Sans Light Italics"/>
              </a:rPr>
              <a:t>All speakers were GREAT! They all carry a heavy load to help the community. It was so great to get to talk to them and see how they collaborate to address the needs of each of their organizations.</a:t>
            </a:r>
          </a:p>
          <a:p>
            <a:pPr algn="ctr">
              <a:lnSpc>
                <a:spcPts val="3920"/>
              </a:lnSpc>
            </a:pPr>
            <a:endParaRPr lang="en-US" sz="2800">
              <a:solidFill>
                <a:srgbClr val="FFFFFF"/>
              </a:solidFill>
              <a:latin typeface="Open Sans Light Italics"/>
            </a:endParaRPr>
          </a:p>
          <a:p>
            <a:pPr algn="ctr">
              <a:lnSpc>
                <a:spcPts val="3920"/>
              </a:lnSpc>
            </a:pPr>
            <a:r>
              <a:rPr lang="en-US" sz="2800">
                <a:solidFill>
                  <a:srgbClr val="FFFFFF"/>
                </a:solidFill>
                <a:latin typeface="Open Sans Light Italics"/>
              </a:rPr>
              <a:t>These ladies were amazing and it was good to see how they are working together to address the community needs.</a:t>
            </a:r>
          </a:p>
        </p:txBody>
      </p:sp>
      <p:sp>
        <p:nvSpPr>
          <p:cNvPr id="7" name="TextBox 7"/>
          <p:cNvSpPr txBox="1"/>
          <p:nvPr/>
        </p:nvSpPr>
        <p:spPr>
          <a:xfrm>
            <a:off x="0" y="7422477"/>
            <a:ext cx="18288000" cy="1989258"/>
          </a:xfrm>
          <a:prstGeom prst="rect">
            <a:avLst/>
          </a:prstGeom>
        </p:spPr>
        <p:txBody>
          <a:bodyPr lIns="0" tIns="0" rIns="0" bIns="0" rtlCol="0" anchor="t">
            <a:spAutoFit/>
          </a:bodyPr>
          <a:lstStyle/>
          <a:p>
            <a:pPr algn="ctr">
              <a:lnSpc>
                <a:spcPts val="3220"/>
              </a:lnSpc>
            </a:pPr>
            <a:r>
              <a:rPr lang="en-US" sz="2300">
                <a:solidFill>
                  <a:srgbClr val="FFFFFF"/>
                </a:solidFill>
                <a:latin typeface="Coming Soon"/>
              </a:rPr>
              <a:t> KNOCKED IT OUT OF THE PARK. Easily one of the best day of discussions I've ever had the chance to experience. They were all so well-spoken, passionate about their organizations, had clear ideas of what support they needed/what steps they needed to tackle to better support their clients. I was really blown away by how impactful this discussion was. Some of the stats they shared were absolutely heartbreaking, but at the same time, so eye-opening as to how things like the pandemic and the wealth/racial divide in the area have impacted the community.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A2484"/>
        </a:solidFill>
        <a:effectLst/>
      </p:bgPr>
    </p:bg>
    <p:spTree>
      <p:nvGrpSpPr>
        <p:cNvPr id="1" name=""/>
        <p:cNvGrpSpPr/>
        <p:nvPr/>
      </p:nvGrpSpPr>
      <p:grpSpPr>
        <a:xfrm>
          <a:off x="0" y="0"/>
          <a:ext cx="0" cy="0"/>
          <a:chOff x="0" y="0"/>
          <a:chExt cx="0" cy="0"/>
        </a:xfrm>
      </p:grpSpPr>
      <p:sp>
        <p:nvSpPr>
          <p:cNvPr id="2" name="AutoShape 2"/>
          <p:cNvSpPr/>
          <p:nvPr/>
        </p:nvSpPr>
        <p:spPr>
          <a:xfrm>
            <a:off x="6872844" y="2392858"/>
            <a:ext cx="4542312" cy="5501284"/>
          </a:xfrm>
          <a:prstGeom prst="rect">
            <a:avLst/>
          </a:prstGeom>
          <a:solidFill>
            <a:srgbClr val="FFFFFF"/>
          </a:solidFill>
        </p:spPr>
      </p:sp>
      <p:grpSp>
        <p:nvGrpSpPr>
          <p:cNvPr id="3" name="Group 3"/>
          <p:cNvGrpSpPr/>
          <p:nvPr/>
        </p:nvGrpSpPr>
        <p:grpSpPr>
          <a:xfrm>
            <a:off x="6985964" y="2504310"/>
            <a:ext cx="4316072" cy="5278380"/>
            <a:chOff x="0" y="0"/>
            <a:chExt cx="5754763" cy="7037841"/>
          </a:xfrm>
        </p:grpSpPr>
        <p:pic>
          <p:nvPicPr>
            <p:cNvPr id="4" name="Picture 4"/>
            <p:cNvPicPr>
              <a:picLocks noChangeAspect="1"/>
            </p:cNvPicPr>
            <p:nvPr/>
          </p:nvPicPr>
          <p:blipFill>
            <a:blip r:embed="rId2"/>
            <a:srcRect l="19336" r="19336"/>
            <a:stretch>
              <a:fillRect/>
            </a:stretch>
          </p:blipFill>
          <p:spPr>
            <a:xfrm>
              <a:off x="0" y="0"/>
              <a:ext cx="5754763" cy="7037841"/>
            </a:xfrm>
            <a:prstGeom prst="rect">
              <a:avLst/>
            </a:prstGeom>
          </p:spPr>
        </p:pic>
      </p:grpSp>
      <p:pic>
        <p:nvPicPr>
          <p:cNvPr id="5" name="Picture 5"/>
          <p:cNvPicPr>
            <a:picLocks noChangeAspect="1"/>
          </p:cNvPicPr>
          <p:nvPr/>
        </p:nvPicPr>
        <p:blipFill>
          <a:blip r:embed="rId3"/>
          <a:srcRect/>
          <a:stretch>
            <a:fillRect/>
          </a:stretch>
        </p:blipFill>
        <p:spPr>
          <a:xfrm>
            <a:off x="994277" y="454659"/>
            <a:ext cx="1364280" cy="1364280"/>
          </a:xfrm>
          <a:prstGeom prst="rect">
            <a:avLst/>
          </a:prstGeom>
        </p:spPr>
      </p:pic>
      <p:pic>
        <p:nvPicPr>
          <p:cNvPr id="6" name="Picture 6"/>
          <p:cNvPicPr>
            <a:picLocks noChangeAspect="1"/>
          </p:cNvPicPr>
          <p:nvPr/>
        </p:nvPicPr>
        <p:blipFill>
          <a:blip r:embed="rId4"/>
          <a:srcRect/>
          <a:stretch>
            <a:fillRect/>
          </a:stretch>
        </p:blipFill>
        <p:spPr>
          <a:xfrm>
            <a:off x="2132560" y="4318049"/>
            <a:ext cx="3272272" cy="1324760"/>
          </a:xfrm>
          <a:prstGeom prst="rect">
            <a:avLst/>
          </a:prstGeom>
        </p:spPr>
      </p:pic>
      <p:sp>
        <p:nvSpPr>
          <p:cNvPr id="7" name="TextBox 7"/>
          <p:cNvSpPr txBox="1"/>
          <p:nvPr/>
        </p:nvSpPr>
        <p:spPr>
          <a:xfrm>
            <a:off x="10836978" y="9055780"/>
            <a:ext cx="6422322" cy="202520"/>
          </a:xfrm>
          <a:prstGeom prst="rect">
            <a:avLst/>
          </a:prstGeom>
        </p:spPr>
        <p:txBody>
          <a:bodyPr lIns="0" tIns="0" rIns="0" bIns="0" rtlCol="0" anchor="t">
            <a:spAutoFit/>
          </a:bodyPr>
          <a:lstStyle/>
          <a:p>
            <a:pPr algn="r">
              <a:lnSpc>
                <a:spcPts val="1679"/>
              </a:lnSpc>
              <a:spcBef>
                <a:spcPct val="0"/>
              </a:spcBef>
            </a:pPr>
            <a:r>
              <a:rPr lang="en-US" sz="1200" spc="120">
                <a:solidFill>
                  <a:srgbClr val="FFFFFF"/>
                </a:solidFill>
                <a:latin typeface="Libre Franklin Medium Bold"/>
              </a:rPr>
              <a:t>SESSION II, CLASS OF 2022</a:t>
            </a:r>
          </a:p>
        </p:txBody>
      </p:sp>
      <p:sp>
        <p:nvSpPr>
          <p:cNvPr id="8" name="TextBox 8"/>
          <p:cNvSpPr txBox="1"/>
          <p:nvPr/>
        </p:nvSpPr>
        <p:spPr>
          <a:xfrm>
            <a:off x="12483141" y="4379103"/>
            <a:ext cx="4234220" cy="1471644"/>
          </a:xfrm>
          <a:prstGeom prst="rect">
            <a:avLst/>
          </a:prstGeom>
        </p:spPr>
        <p:txBody>
          <a:bodyPr lIns="0" tIns="0" rIns="0" bIns="0" rtlCol="0" anchor="t">
            <a:spAutoFit/>
          </a:bodyPr>
          <a:lstStyle/>
          <a:p>
            <a:pPr algn="ctr">
              <a:lnSpc>
                <a:spcPts val="3919"/>
              </a:lnSpc>
              <a:spcBef>
                <a:spcPct val="0"/>
              </a:spcBef>
            </a:pPr>
            <a:r>
              <a:rPr lang="en-US" sz="2799" spc="83">
                <a:solidFill>
                  <a:srgbClr val="95D3FA"/>
                </a:solidFill>
                <a:latin typeface="Libre Franklin Medium"/>
              </a:rPr>
              <a:t>Home of the original Springfield Style Cashew Chicken</a:t>
            </a:r>
          </a:p>
        </p:txBody>
      </p:sp>
      <p:sp>
        <p:nvSpPr>
          <p:cNvPr id="9" name="TextBox 9"/>
          <p:cNvSpPr txBox="1"/>
          <p:nvPr/>
        </p:nvSpPr>
        <p:spPr>
          <a:xfrm>
            <a:off x="2535209" y="912985"/>
            <a:ext cx="7043681" cy="463887"/>
          </a:xfrm>
          <a:prstGeom prst="rect">
            <a:avLst/>
          </a:prstGeom>
        </p:spPr>
        <p:txBody>
          <a:bodyPr lIns="0" tIns="0" rIns="0" bIns="0" rtlCol="0" anchor="t">
            <a:spAutoFit/>
          </a:bodyPr>
          <a:lstStyle/>
          <a:p>
            <a:pPr>
              <a:lnSpc>
                <a:spcPts val="3823"/>
              </a:lnSpc>
              <a:spcBef>
                <a:spcPct val="0"/>
              </a:spcBef>
            </a:pPr>
            <a:r>
              <a:rPr lang="en-US" sz="2731">
                <a:solidFill>
                  <a:srgbClr val="FFFFFF"/>
                </a:solidFill>
                <a:latin typeface="Libre Franklin Medium"/>
              </a:rPr>
              <a:t>Greater Missouri Leadership Challenge</a:t>
            </a:r>
          </a:p>
        </p:txBody>
      </p:sp>
      <p:sp>
        <p:nvSpPr>
          <p:cNvPr id="10" name="TextBox 10"/>
          <p:cNvSpPr txBox="1"/>
          <p:nvPr/>
        </p:nvSpPr>
        <p:spPr>
          <a:xfrm>
            <a:off x="3648920" y="8090110"/>
            <a:ext cx="10743847" cy="2002498"/>
          </a:xfrm>
          <a:prstGeom prst="rect">
            <a:avLst/>
          </a:prstGeom>
        </p:spPr>
        <p:txBody>
          <a:bodyPr lIns="0" tIns="0" rIns="0" bIns="0" rtlCol="0" anchor="t">
            <a:spAutoFit/>
          </a:bodyPr>
          <a:lstStyle/>
          <a:p>
            <a:pPr algn="ctr">
              <a:lnSpc>
                <a:spcPts val="4200"/>
              </a:lnSpc>
            </a:pPr>
            <a:r>
              <a:rPr lang="en-US" sz="3000">
                <a:solidFill>
                  <a:srgbClr val="000000"/>
                </a:solidFill>
                <a:latin typeface="Open Sans Light"/>
              </a:rPr>
              <a:t>I</a:t>
            </a:r>
            <a:r>
              <a:rPr lang="en-US" sz="3000">
                <a:solidFill>
                  <a:srgbClr val="F8FDFC"/>
                </a:solidFill>
                <a:latin typeface="Open Sans Light"/>
              </a:rPr>
              <a:t> </a:t>
            </a:r>
            <a:r>
              <a:rPr lang="en-US" sz="3000">
                <a:solidFill>
                  <a:srgbClr val="F8FDFC"/>
                </a:solidFill>
                <a:latin typeface="Open Sans Light Bold"/>
              </a:rPr>
              <a:t>I had no idea. </a:t>
            </a:r>
            <a:r>
              <a:rPr lang="en-US" sz="3000">
                <a:solidFill>
                  <a:srgbClr val="F8FDFC"/>
                </a:solidFill>
                <a:latin typeface="Open Sans Light"/>
              </a:rPr>
              <a:t>      </a:t>
            </a:r>
          </a:p>
          <a:p>
            <a:pPr algn="ctr">
              <a:lnSpc>
                <a:spcPts val="3920"/>
              </a:lnSpc>
            </a:pPr>
            <a:r>
              <a:rPr lang="en-US" sz="2800">
                <a:solidFill>
                  <a:srgbClr val="F8FDFC"/>
                </a:solidFill>
                <a:latin typeface="Open Sans Light"/>
              </a:rPr>
              <a:t> </a:t>
            </a:r>
            <a:r>
              <a:rPr lang="en-US" sz="2800">
                <a:solidFill>
                  <a:srgbClr val="F8FDFC"/>
                </a:solidFill>
                <a:latin typeface="Open Sans Light Italics"/>
              </a:rPr>
              <a:t>Loved that HE came and shared the family's inspirational story. </a:t>
            </a:r>
          </a:p>
          <a:p>
            <a:pPr algn="ctr">
              <a:lnSpc>
                <a:spcPts val="3920"/>
              </a:lnSpc>
            </a:pPr>
            <a:endParaRPr lang="en-US" sz="2800">
              <a:solidFill>
                <a:srgbClr val="F8FDFC"/>
              </a:solidFill>
              <a:latin typeface="Open Sans Light Italics"/>
            </a:endParaRPr>
          </a:p>
          <a:p>
            <a:pPr algn="ctr">
              <a:lnSpc>
                <a:spcPts val="3920"/>
              </a:lnSpc>
            </a:pPr>
            <a:r>
              <a:rPr lang="en-US" sz="2800">
                <a:solidFill>
                  <a:srgbClr val="F8FDFC"/>
                </a:solidFill>
                <a:latin typeface="Open Sans Light Italics"/>
              </a:rPr>
              <a:t>This cultural insight into the community was a welcome surprise. </a:t>
            </a:r>
            <a:r>
              <a:rPr lang="en-US" sz="2800">
                <a:solidFill>
                  <a:srgbClr val="000000"/>
                </a:solidFill>
                <a:latin typeface="Open Sans Light"/>
              </a:rPr>
              <a:t>o idea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A2484"/>
        </a:solidFill>
        <a:effectLst/>
      </p:bgPr>
    </p:bg>
    <p:spTree>
      <p:nvGrpSpPr>
        <p:cNvPr id="1" name=""/>
        <p:cNvGrpSpPr/>
        <p:nvPr/>
      </p:nvGrpSpPr>
      <p:grpSpPr>
        <a:xfrm>
          <a:off x="0" y="0"/>
          <a:ext cx="0" cy="0"/>
          <a:chOff x="0" y="0"/>
          <a:chExt cx="0" cy="0"/>
        </a:xfrm>
      </p:grpSpPr>
      <p:grpSp>
        <p:nvGrpSpPr>
          <p:cNvPr id="2" name="Group 2"/>
          <p:cNvGrpSpPr/>
          <p:nvPr/>
        </p:nvGrpSpPr>
        <p:grpSpPr>
          <a:xfrm>
            <a:off x="-5534056" y="-1979195"/>
            <a:ext cx="13957638" cy="14245389"/>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2484"/>
            </a:solidFill>
          </p:spPr>
        </p:sp>
      </p:grpSp>
      <p:pic>
        <p:nvPicPr>
          <p:cNvPr id="4" name="Picture 4"/>
          <p:cNvPicPr>
            <a:picLocks noChangeAspect="1"/>
          </p:cNvPicPr>
          <p:nvPr/>
        </p:nvPicPr>
        <p:blipFill>
          <a:blip r:embed="rId2"/>
          <a:srcRect/>
          <a:stretch>
            <a:fillRect/>
          </a:stretch>
        </p:blipFill>
        <p:spPr>
          <a:xfrm>
            <a:off x="886370" y="472643"/>
            <a:ext cx="1364280" cy="1364280"/>
          </a:xfrm>
          <a:prstGeom prst="rect">
            <a:avLst/>
          </a:prstGeom>
        </p:spPr>
      </p:pic>
      <p:grpSp>
        <p:nvGrpSpPr>
          <p:cNvPr id="5" name="Group 5"/>
          <p:cNvGrpSpPr/>
          <p:nvPr/>
        </p:nvGrpSpPr>
        <p:grpSpPr>
          <a:xfrm>
            <a:off x="8626127" y="8761088"/>
            <a:ext cx="1537897" cy="1450544"/>
            <a:chOff x="0" y="0"/>
            <a:chExt cx="6350000" cy="5989320"/>
          </a:xfrm>
        </p:grpSpPr>
        <p:sp>
          <p:nvSpPr>
            <p:cNvPr id="6" name="Freeform 6"/>
            <p:cNvSpPr/>
            <p:nvPr/>
          </p:nvSpPr>
          <p:spPr>
            <a:xfrm>
              <a:off x="0" y="0"/>
              <a:ext cx="6350000" cy="5989320"/>
            </a:xfrm>
            <a:custGeom>
              <a:avLst/>
              <a:gdLst/>
              <a:ahLst/>
              <a:cxnLst/>
              <a:rect l="l" t="t" r="r" b="b"/>
              <a:pathLst>
                <a:path w="6350000" h="5989320">
                  <a:moveTo>
                    <a:pt x="5332730" y="0"/>
                  </a:moveTo>
                  <a:lnTo>
                    <a:pt x="1017270" y="0"/>
                  </a:lnTo>
                  <a:cubicBezTo>
                    <a:pt x="455930" y="0"/>
                    <a:pt x="0" y="455930"/>
                    <a:pt x="0" y="1017270"/>
                  </a:cubicBezTo>
                  <a:lnTo>
                    <a:pt x="0" y="3679190"/>
                  </a:lnTo>
                  <a:cubicBezTo>
                    <a:pt x="0" y="4240530"/>
                    <a:pt x="455930" y="4696460"/>
                    <a:pt x="1017270" y="4696460"/>
                  </a:cubicBezTo>
                  <a:lnTo>
                    <a:pt x="1800860" y="4696460"/>
                  </a:lnTo>
                  <a:lnTo>
                    <a:pt x="1800860" y="5989320"/>
                  </a:lnTo>
                  <a:lnTo>
                    <a:pt x="2532380" y="4696460"/>
                  </a:lnTo>
                  <a:lnTo>
                    <a:pt x="5332730" y="4696460"/>
                  </a:lnTo>
                  <a:cubicBezTo>
                    <a:pt x="5894070" y="4696460"/>
                    <a:pt x="6350000" y="4240530"/>
                    <a:pt x="6350000" y="3679190"/>
                  </a:cubicBezTo>
                  <a:lnTo>
                    <a:pt x="6350000" y="1017270"/>
                  </a:lnTo>
                  <a:cubicBezTo>
                    <a:pt x="6350000" y="455930"/>
                    <a:pt x="5895340" y="0"/>
                    <a:pt x="5332730" y="0"/>
                  </a:cubicBezTo>
                  <a:lnTo>
                    <a:pt x="5332730" y="0"/>
                  </a:lnTo>
                  <a:close/>
                </a:path>
              </a:pathLst>
            </a:custGeom>
            <a:solidFill>
              <a:srgbClr val="004AAD"/>
            </a:solidFill>
          </p:spPr>
        </p:sp>
      </p:grpSp>
      <p:grpSp>
        <p:nvGrpSpPr>
          <p:cNvPr id="7" name="Group 7"/>
          <p:cNvGrpSpPr>
            <a:grpSpLocks noChangeAspect="1"/>
          </p:cNvGrpSpPr>
          <p:nvPr/>
        </p:nvGrpSpPr>
        <p:grpSpPr>
          <a:xfrm>
            <a:off x="15489309" y="8250919"/>
            <a:ext cx="1769991" cy="1552636"/>
            <a:chOff x="0" y="0"/>
            <a:chExt cx="6350000" cy="5570220"/>
          </a:xfrm>
        </p:grpSpPr>
        <p:sp>
          <p:nvSpPr>
            <p:cNvPr id="8" name="Freeform 8"/>
            <p:cNvSpPr/>
            <p:nvPr/>
          </p:nvSpPr>
          <p:spPr>
            <a:xfrm>
              <a:off x="0" y="0"/>
              <a:ext cx="6350000" cy="5570220"/>
            </a:xfrm>
            <a:custGeom>
              <a:avLst/>
              <a:gdLst/>
              <a:ahLst/>
              <a:cxnLst/>
              <a:rect l="l" t="t" r="r" b="b"/>
              <a:pathLst>
                <a:path w="6350000" h="5570220">
                  <a:moveTo>
                    <a:pt x="0" y="1643380"/>
                  </a:moveTo>
                  <a:cubicBezTo>
                    <a:pt x="0" y="3412490"/>
                    <a:pt x="3175000" y="5570220"/>
                    <a:pt x="3175000" y="5570220"/>
                  </a:cubicBezTo>
                  <a:cubicBezTo>
                    <a:pt x="3175000" y="5570220"/>
                    <a:pt x="6336030" y="3397250"/>
                    <a:pt x="6350000" y="1643380"/>
                  </a:cubicBezTo>
                  <a:cubicBezTo>
                    <a:pt x="6350000" y="737870"/>
                    <a:pt x="5612130" y="0"/>
                    <a:pt x="4706620" y="0"/>
                  </a:cubicBezTo>
                  <a:cubicBezTo>
                    <a:pt x="4010660" y="0"/>
                    <a:pt x="3411220" y="445770"/>
                    <a:pt x="3175000" y="1057910"/>
                  </a:cubicBezTo>
                  <a:cubicBezTo>
                    <a:pt x="2938780" y="445770"/>
                    <a:pt x="2339340" y="0"/>
                    <a:pt x="1643380" y="0"/>
                  </a:cubicBezTo>
                  <a:cubicBezTo>
                    <a:pt x="737870" y="0"/>
                    <a:pt x="0" y="737870"/>
                    <a:pt x="0" y="1643380"/>
                  </a:cubicBezTo>
                </a:path>
              </a:pathLst>
            </a:custGeom>
            <a:solidFill>
              <a:srgbClr val="004AAD"/>
            </a:solidFill>
          </p:spPr>
        </p:sp>
      </p:grpSp>
      <p:grpSp>
        <p:nvGrpSpPr>
          <p:cNvPr id="9" name="Group 9"/>
          <p:cNvGrpSpPr/>
          <p:nvPr/>
        </p:nvGrpSpPr>
        <p:grpSpPr>
          <a:xfrm>
            <a:off x="-321217" y="3363028"/>
            <a:ext cx="6680923" cy="3340461"/>
            <a:chOff x="0" y="0"/>
            <a:chExt cx="812800" cy="406400"/>
          </a:xfrm>
        </p:grpSpPr>
        <p:sp>
          <p:nvSpPr>
            <p:cNvPr id="10" name="Freeform 10"/>
            <p:cNvSpPr/>
            <p:nvPr/>
          </p:nvSpPr>
          <p:spPr>
            <a:xfrm>
              <a:off x="0" y="0"/>
              <a:ext cx="812800" cy="406400"/>
            </a:xfrm>
            <a:custGeom>
              <a:avLst/>
              <a:gdLst/>
              <a:ahLst/>
              <a:cxnLst/>
              <a:rect l="l" t="t" r="r" b="b"/>
              <a:pathLst>
                <a:path w="812800" h="406400">
                  <a:moveTo>
                    <a:pt x="812800" y="0"/>
                  </a:moveTo>
                  <a:lnTo>
                    <a:pt x="0" y="0"/>
                  </a:lnTo>
                  <a:lnTo>
                    <a:pt x="101600" y="203200"/>
                  </a:lnTo>
                  <a:lnTo>
                    <a:pt x="0" y="406400"/>
                  </a:lnTo>
                  <a:lnTo>
                    <a:pt x="812800" y="406400"/>
                  </a:lnTo>
                  <a:lnTo>
                    <a:pt x="711200" y="203200"/>
                  </a:lnTo>
                  <a:lnTo>
                    <a:pt x="812800" y="0"/>
                  </a:lnTo>
                  <a:close/>
                </a:path>
              </a:pathLst>
            </a:custGeom>
            <a:solidFill>
              <a:srgbClr val="004AAD"/>
            </a:solidFill>
          </p:spPr>
        </p:sp>
        <p:sp>
          <p:nvSpPr>
            <p:cNvPr id="11" name="TextBox 11"/>
            <p:cNvSpPr txBox="1"/>
            <p:nvPr/>
          </p:nvSpPr>
          <p:spPr>
            <a:xfrm>
              <a:off x="88900" y="-57150"/>
              <a:ext cx="635000" cy="463550"/>
            </a:xfrm>
            <a:prstGeom prst="rect">
              <a:avLst/>
            </a:prstGeom>
          </p:spPr>
          <p:txBody>
            <a:bodyPr lIns="50800" tIns="50800" rIns="50800" bIns="50800" rtlCol="0" anchor="ctr"/>
            <a:lstStyle/>
            <a:p>
              <a:pPr algn="ctr">
                <a:lnSpc>
                  <a:spcPts val="3638"/>
                </a:lnSpc>
              </a:pPr>
              <a:endParaRPr/>
            </a:p>
          </p:txBody>
        </p:sp>
      </p:grpSp>
      <p:sp>
        <p:nvSpPr>
          <p:cNvPr id="12" name="TextBox 12"/>
          <p:cNvSpPr txBox="1"/>
          <p:nvPr/>
        </p:nvSpPr>
        <p:spPr>
          <a:xfrm>
            <a:off x="1323975" y="3598376"/>
            <a:ext cx="4891838" cy="2917391"/>
          </a:xfrm>
          <a:prstGeom prst="rect">
            <a:avLst/>
          </a:prstGeom>
        </p:spPr>
        <p:txBody>
          <a:bodyPr lIns="0" tIns="0" rIns="0" bIns="0" rtlCol="0" anchor="t">
            <a:spAutoFit/>
          </a:bodyPr>
          <a:lstStyle/>
          <a:p>
            <a:pPr>
              <a:lnSpc>
                <a:spcPts val="4591"/>
              </a:lnSpc>
            </a:pPr>
            <a:r>
              <a:rPr lang="en-US" sz="4174">
                <a:solidFill>
                  <a:srgbClr val="FFFFFF"/>
                </a:solidFill>
                <a:latin typeface="Libre Franklin Bold"/>
              </a:rPr>
              <a:t>"You are halfway through the Challenge- </a:t>
            </a:r>
          </a:p>
          <a:p>
            <a:pPr marL="0" lvl="0" indent="0" algn="l">
              <a:lnSpc>
                <a:spcPts val="4591"/>
              </a:lnSpc>
              <a:spcBef>
                <a:spcPct val="0"/>
              </a:spcBef>
            </a:pPr>
            <a:r>
              <a:rPr lang="en-US" sz="4174">
                <a:solidFill>
                  <a:srgbClr val="FFFFFF"/>
                </a:solidFill>
                <a:latin typeface="Libre Franklin Bold"/>
              </a:rPr>
              <a:t>Describe your experience"</a:t>
            </a:r>
          </a:p>
        </p:txBody>
      </p:sp>
      <p:sp>
        <p:nvSpPr>
          <p:cNvPr id="13" name="TextBox 13"/>
          <p:cNvSpPr txBox="1"/>
          <p:nvPr/>
        </p:nvSpPr>
        <p:spPr>
          <a:xfrm>
            <a:off x="1028700" y="9055780"/>
            <a:ext cx="4829423" cy="202520"/>
          </a:xfrm>
          <a:prstGeom prst="rect">
            <a:avLst/>
          </a:prstGeom>
        </p:spPr>
        <p:txBody>
          <a:bodyPr lIns="0" tIns="0" rIns="0" bIns="0" rtlCol="0" anchor="t">
            <a:spAutoFit/>
          </a:bodyPr>
          <a:lstStyle/>
          <a:p>
            <a:pPr>
              <a:lnSpc>
                <a:spcPts val="1679"/>
              </a:lnSpc>
              <a:spcBef>
                <a:spcPct val="0"/>
              </a:spcBef>
            </a:pPr>
            <a:r>
              <a:rPr lang="en-US" sz="1200" spc="120">
                <a:solidFill>
                  <a:srgbClr val="FFFFFF"/>
                </a:solidFill>
                <a:latin typeface="Libre Franklin Medium Bold"/>
              </a:rPr>
              <a:t>SESSION II, CLASS OF 2022 </a:t>
            </a:r>
          </a:p>
        </p:txBody>
      </p:sp>
      <p:sp>
        <p:nvSpPr>
          <p:cNvPr id="14" name="TextBox 14"/>
          <p:cNvSpPr txBox="1"/>
          <p:nvPr/>
        </p:nvSpPr>
        <p:spPr>
          <a:xfrm>
            <a:off x="2535209" y="912985"/>
            <a:ext cx="7043681" cy="463887"/>
          </a:xfrm>
          <a:prstGeom prst="rect">
            <a:avLst/>
          </a:prstGeom>
        </p:spPr>
        <p:txBody>
          <a:bodyPr lIns="0" tIns="0" rIns="0" bIns="0" rtlCol="0" anchor="t">
            <a:spAutoFit/>
          </a:bodyPr>
          <a:lstStyle/>
          <a:p>
            <a:pPr>
              <a:lnSpc>
                <a:spcPts val="3823"/>
              </a:lnSpc>
              <a:spcBef>
                <a:spcPct val="0"/>
              </a:spcBef>
            </a:pPr>
            <a:r>
              <a:rPr lang="en-US" sz="2731">
                <a:solidFill>
                  <a:srgbClr val="FFFFFF"/>
                </a:solidFill>
                <a:latin typeface="Libre Franklin Medium"/>
              </a:rPr>
              <a:t>Greater Missouri Leadership Challenge</a:t>
            </a:r>
          </a:p>
        </p:txBody>
      </p:sp>
      <p:sp>
        <p:nvSpPr>
          <p:cNvPr id="15" name="TextBox 15"/>
          <p:cNvSpPr txBox="1"/>
          <p:nvPr/>
        </p:nvSpPr>
        <p:spPr>
          <a:xfrm>
            <a:off x="11479076" y="3573985"/>
            <a:ext cx="1422705" cy="642290"/>
          </a:xfrm>
          <a:prstGeom prst="rect">
            <a:avLst/>
          </a:prstGeom>
        </p:spPr>
        <p:txBody>
          <a:bodyPr lIns="0" tIns="0" rIns="0" bIns="0" rtlCol="0" anchor="t">
            <a:spAutoFit/>
          </a:bodyPr>
          <a:lstStyle/>
          <a:p>
            <a:pPr algn="ctr">
              <a:lnSpc>
                <a:spcPts val="4800"/>
              </a:lnSpc>
              <a:spcBef>
                <a:spcPct val="0"/>
              </a:spcBef>
            </a:pPr>
            <a:r>
              <a:rPr lang="en-US" sz="4800">
                <a:solidFill>
                  <a:srgbClr val="FFE865"/>
                </a:solidFill>
                <a:latin typeface="Noot Bold"/>
              </a:rPr>
              <a:t>WOW!</a:t>
            </a:r>
          </a:p>
        </p:txBody>
      </p:sp>
      <p:sp>
        <p:nvSpPr>
          <p:cNvPr id="16" name="TextBox 16"/>
          <p:cNvSpPr txBox="1"/>
          <p:nvPr/>
        </p:nvSpPr>
        <p:spPr>
          <a:xfrm>
            <a:off x="13250598" y="5578333"/>
            <a:ext cx="3678274" cy="1146708"/>
          </a:xfrm>
          <a:prstGeom prst="rect">
            <a:avLst/>
          </a:prstGeom>
        </p:spPr>
        <p:txBody>
          <a:bodyPr lIns="0" tIns="0" rIns="0" bIns="0" rtlCol="0" anchor="t">
            <a:spAutoFit/>
          </a:bodyPr>
          <a:lstStyle/>
          <a:p>
            <a:pPr algn="ctr">
              <a:lnSpc>
                <a:spcPts val="8586"/>
              </a:lnSpc>
            </a:pPr>
            <a:r>
              <a:rPr lang="en-US" sz="8586">
                <a:solidFill>
                  <a:srgbClr val="FF9E5E"/>
                </a:solidFill>
                <a:latin typeface="Barlow SemiCondensed Bold Bold"/>
              </a:rPr>
              <a:t>ACTION</a:t>
            </a:r>
          </a:p>
        </p:txBody>
      </p:sp>
      <p:sp>
        <p:nvSpPr>
          <p:cNvPr id="17" name="TextBox 17"/>
          <p:cNvSpPr txBox="1"/>
          <p:nvPr/>
        </p:nvSpPr>
        <p:spPr>
          <a:xfrm rot="-592460">
            <a:off x="7763416" y="1628383"/>
            <a:ext cx="2779047" cy="811843"/>
          </a:xfrm>
          <a:prstGeom prst="rect">
            <a:avLst/>
          </a:prstGeom>
        </p:spPr>
        <p:txBody>
          <a:bodyPr lIns="0" tIns="0" rIns="0" bIns="0" rtlCol="0" anchor="t">
            <a:spAutoFit/>
          </a:bodyPr>
          <a:lstStyle/>
          <a:p>
            <a:pPr algn="ctr">
              <a:lnSpc>
                <a:spcPts val="6102"/>
              </a:lnSpc>
              <a:spcBef>
                <a:spcPct val="0"/>
              </a:spcBef>
            </a:pPr>
            <a:r>
              <a:rPr lang="en-US" sz="6102">
                <a:solidFill>
                  <a:srgbClr val="F6F3E4"/>
                </a:solidFill>
                <a:latin typeface="Bukhari Script Bold"/>
              </a:rPr>
              <a:t>Grateful</a:t>
            </a:r>
          </a:p>
        </p:txBody>
      </p:sp>
      <p:sp>
        <p:nvSpPr>
          <p:cNvPr id="18" name="TextBox 18"/>
          <p:cNvSpPr txBox="1"/>
          <p:nvPr/>
        </p:nvSpPr>
        <p:spPr>
          <a:xfrm>
            <a:off x="8626127" y="9038096"/>
            <a:ext cx="1537897" cy="425694"/>
          </a:xfrm>
          <a:prstGeom prst="rect">
            <a:avLst/>
          </a:prstGeom>
        </p:spPr>
        <p:txBody>
          <a:bodyPr lIns="0" tIns="0" rIns="0" bIns="0" rtlCol="0" anchor="t">
            <a:spAutoFit/>
          </a:bodyPr>
          <a:lstStyle/>
          <a:p>
            <a:pPr algn="ctr">
              <a:lnSpc>
                <a:spcPts val="3640"/>
              </a:lnSpc>
            </a:pPr>
            <a:r>
              <a:rPr lang="en-US" sz="2400" dirty="0">
                <a:solidFill>
                  <a:srgbClr val="FFFFFF"/>
                </a:solidFill>
                <a:latin typeface="Open Sans Light Bold"/>
              </a:rPr>
              <a:t>Informed</a:t>
            </a:r>
          </a:p>
        </p:txBody>
      </p:sp>
      <p:sp>
        <p:nvSpPr>
          <p:cNvPr id="19" name="TextBox 19"/>
          <p:cNvSpPr txBox="1"/>
          <p:nvPr/>
        </p:nvSpPr>
        <p:spPr>
          <a:xfrm>
            <a:off x="7010511" y="4584497"/>
            <a:ext cx="9207374" cy="727770"/>
          </a:xfrm>
          <a:prstGeom prst="rect">
            <a:avLst/>
          </a:prstGeom>
        </p:spPr>
        <p:txBody>
          <a:bodyPr lIns="0" tIns="0" rIns="0" bIns="0" rtlCol="0" anchor="t">
            <a:spAutoFit/>
          </a:bodyPr>
          <a:lstStyle/>
          <a:p>
            <a:pPr algn="ctr">
              <a:lnSpc>
                <a:spcPts val="5042"/>
              </a:lnSpc>
              <a:spcBef>
                <a:spcPct val="0"/>
              </a:spcBef>
            </a:pPr>
            <a:r>
              <a:rPr lang="en-US" sz="5602" spc="599">
                <a:solidFill>
                  <a:srgbClr val="88FF55"/>
                </a:solidFill>
                <a:latin typeface="Squartiqa"/>
              </a:rPr>
              <a:t>Empowering</a:t>
            </a:r>
          </a:p>
        </p:txBody>
      </p:sp>
      <p:sp>
        <p:nvSpPr>
          <p:cNvPr id="20" name="TextBox 20"/>
          <p:cNvSpPr txBox="1"/>
          <p:nvPr/>
        </p:nvSpPr>
        <p:spPr>
          <a:xfrm>
            <a:off x="0" y="7483615"/>
            <a:ext cx="14792041" cy="1262795"/>
          </a:xfrm>
          <a:prstGeom prst="rect">
            <a:avLst/>
          </a:prstGeom>
        </p:spPr>
        <p:txBody>
          <a:bodyPr lIns="0" tIns="0" rIns="0" bIns="0" rtlCol="0" anchor="t">
            <a:spAutoFit/>
          </a:bodyPr>
          <a:lstStyle/>
          <a:p>
            <a:pPr algn="ctr">
              <a:lnSpc>
                <a:spcPts val="3220"/>
              </a:lnSpc>
            </a:pPr>
            <a:r>
              <a:rPr lang="en-US" sz="2300">
                <a:solidFill>
                  <a:srgbClr val="FFFFFF"/>
                </a:solidFill>
                <a:latin typeface="More Sugar Thin Italics"/>
              </a:rPr>
              <a:t>I have been amazed by the networking and learnings offered in each session. </a:t>
            </a:r>
          </a:p>
          <a:p>
            <a:pPr algn="ctr">
              <a:lnSpc>
                <a:spcPts val="3500"/>
              </a:lnSpc>
            </a:pPr>
            <a:r>
              <a:rPr lang="en-US" sz="2500">
                <a:solidFill>
                  <a:srgbClr val="FFFFFF"/>
                </a:solidFill>
                <a:latin typeface="More Sugar Thin Italics"/>
              </a:rPr>
              <a:t>This is an incredible group of women and the exposure offers unending opportunities for career and civic growth.</a:t>
            </a:r>
          </a:p>
        </p:txBody>
      </p:sp>
      <p:sp>
        <p:nvSpPr>
          <p:cNvPr id="21" name="TextBox 21"/>
          <p:cNvSpPr txBox="1"/>
          <p:nvPr/>
        </p:nvSpPr>
        <p:spPr>
          <a:xfrm>
            <a:off x="8626127" y="2998107"/>
            <a:ext cx="2852949" cy="366328"/>
          </a:xfrm>
          <a:prstGeom prst="rect">
            <a:avLst/>
          </a:prstGeom>
        </p:spPr>
        <p:txBody>
          <a:bodyPr lIns="0" tIns="0" rIns="0" bIns="0" rtlCol="0" anchor="t">
            <a:spAutoFit/>
          </a:bodyPr>
          <a:lstStyle/>
          <a:p>
            <a:pPr marL="0" lvl="0" indent="0" algn="ctr">
              <a:lnSpc>
                <a:spcPts val="2797"/>
              </a:lnSpc>
              <a:spcBef>
                <a:spcPct val="0"/>
              </a:spcBef>
            </a:pPr>
            <a:r>
              <a:rPr lang="en-US" sz="2797" spc="139">
                <a:solidFill>
                  <a:srgbClr val="FF32AF"/>
                </a:solidFill>
                <a:latin typeface="Shrikhand Bold"/>
              </a:rPr>
              <a:t>incredible</a:t>
            </a:r>
          </a:p>
        </p:txBody>
      </p:sp>
      <p:sp>
        <p:nvSpPr>
          <p:cNvPr id="22" name="TextBox 22"/>
          <p:cNvSpPr txBox="1"/>
          <p:nvPr/>
        </p:nvSpPr>
        <p:spPr>
          <a:xfrm>
            <a:off x="6215813" y="5540867"/>
            <a:ext cx="8753076" cy="625188"/>
          </a:xfrm>
          <a:prstGeom prst="rect">
            <a:avLst/>
          </a:prstGeom>
        </p:spPr>
        <p:txBody>
          <a:bodyPr lIns="0" tIns="0" rIns="0" bIns="0" rtlCol="0" anchor="t">
            <a:spAutoFit/>
          </a:bodyPr>
          <a:lstStyle/>
          <a:p>
            <a:pPr algn="ctr">
              <a:lnSpc>
                <a:spcPts val="4743"/>
              </a:lnSpc>
            </a:pPr>
            <a:r>
              <a:rPr lang="en-US" sz="4743">
                <a:solidFill>
                  <a:srgbClr val="FFFD47"/>
                </a:solidFill>
                <a:latin typeface="Fascinate Bold"/>
              </a:rPr>
              <a:t>inspiring</a:t>
            </a:r>
          </a:p>
        </p:txBody>
      </p:sp>
      <p:grpSp>
        <p:nvGrpSpPr>
          <p:cNvPr id="23" name="Group 23"/>
          <p:cNvGrpSpPr/>
          <p:nvPr/>
        </p:nvGrpSpPr>
        <p:grpSpPr>
          <a:xfrm rot="-344042">
            <a:off x="8196902" y="152438"/>
            <a:ext cx="12828594" cy="2788447"/>
            <a:chOff x="0" y="0"/>
            <a:chExt cx="17104792" cy="3717930"/>
          </a:xfrm>
        </p:grpSpPr>
        <p:sp>
          <p:nvSpPr>
            <p:cNvPr id="24" name="TextBox 24"/>
            <p:cNvSpPr txBox="1"/>
            <p:nvPr/>
          </p:nvSpPr>
          <p:spPr>
            <a:xfrm>
              <a:off x="0" y="276225"/>
              <a:ext cx="17104792" cy="1247854"/>
            </a:xfrm>
            <a:prstGeom prst="rect">
              <a:avLst/>
            </a:prstGeom>
          </p:spPr>
          <p:txBody>
            <a:bodyPr lIns="0" tIns="0" rIns="0" bIns="0" rtlCol="0" anchor="t">
              <a:spAutoFit/>
            </a:bodyPr>
            <a:lstStyle/>
            <a:p>
              <a:pPr algn="ctr">
                <a:lnSpc>
                  <a:spcPts val="6001"/>
                </a:lnSpc>
                <a:spcBef>
                  <a:spcPct val="0"/>
                </a:spcBef>
              </a:pPr>
              <a:r>
                <a:rPr lang="en-US" sz="7501">
                  <a:solidFill>
                    <a:srgbClr val="EC00FF"/>
                  </a:solidFill>
                  <a:latin typeface="Lovelo Line Bold"/>
                </a:rPr>
                <a:t>IMPACTFUL!</a:t>
              </a:r>
            </a:p>
          </p:txBody>
        </p:sp>
        <p:sp>
          <p:nvSpPr>
            <p:cNvPr id="25" name="TextBox 25"/>
            <p:cNvSpPr txBox="1"/>
            <p:nvPr/>
          </p:nvSpPr>
          <p:spPr>
            <a:xfrm>
              <a:off x="0" y="555722"/>
              <a:ext cx="17104792" cy="1316365"/>
            </a:xfrm>
            <a:prstGeom prst="rect">
              <a:avLst/>
            </a:prstGeom>
          </p:spPr>
          <p:txBody>
            <a:bodyPr lIns="0" tIns="0" rIns="0" bIns="0" rtlCol="0" anchor="t">
              <a:spAutoFit/>
            </a:bodyPr>
            <a:lstStyle/>
            <a:p>
              <a:pPr algn="ctr">
                <a:lnSpc>
                  <a:spcPts val="3521"/>
                </a:lnSpc>
              </a:pPr>
              <a:endParaRPr/>
            </a:p>
            <a:p>
              <a:pPr algn="ctr">
                <a:lnSpc>
                  <a:spcPts val="3521"/>
                </a:lnSpc>
                <a:spcBef>
                  <a:spcPct val="0"/>
                </a:spcBef>
              </a:pPr>
              <a:r>
                <a:rPr lang="en-US" sz="4401">
                  <a:solidFill>
                    <a:srgbClr val="FA110A"/>
                  </a:solidFill>
                  <a:latin typeface="Lovelo Line Bold"/>
                </a:rPr>
                <a:t>MOTIVATING!</a:t>
              </a:r>
            </a:p>
          </p:txBody>
        </p:sp>
        <p:sp>
          <p:nvSpPr>
            <p:cNvPr id="26" name="TextBox 26"/>
            <p:cNvSpPr txBox="1"/>
            <p:nvPr/>
          </p:nvSpPr>
          <p:spPr>
            <a:xfrm>
              <a:off x="0" y="2936099"/>
              <a:ext cx="17104792" cy="781831"/>
            </a:xfrm>
            <a:prstGeom prst="rect">
              <a:avLst/>
            </a:prstGeom>
          </p:spPr>
          <p:txBody>
            <a:bodyPr lIns="0" tIns="0" rIns="0" bIns="0" rtlCol="0" anchor="t">
              <a:spAutoFit/>
            </a:bodyPr>
            <a:lstStyle/>
            <a:p>
              <a:pPr algn="ctr">
                <a:lnSpc>
                  <a:spcPts val="3761"/>
                </a:lnSpc>
                <a:spcBef>
                  <a:spcPct val="0"/>
                </a:spcBef>
              </a:pPr>
              <a:r>
                <a:rPr lang="en-US" sz="4701">
                  <a:solidFill>
                    <a:srgbClr val="CFFF00"/>
                  </a:solidFill>
                  <a:latin typeface="Lovelo Line Bold"/>
                </a:rPr>
                <a:t>LIBERATING!</a:t>
              </a:r>
            </a:p>
          </p:txBody>
        </p:sp>
      </p:grpSp>
      <p:sp>
        <p:nvSpPr>
          <p:cNvPr id="27" name="TextBox 27"/>
          <p:cNvSpPr txBox="1"/>
          <p:nvPr/>
        </p:nvSpPr>
        <p:spPr>
          <a:xfrm>
            <a:off x="11273300" y="1796927"/>
            <a:ext cx="3954597" cy="327296"/>
          </a:xfrm>
          <a:prstGeom prst="rect">
            <a:avLst/>
          </a:prstGeom>
        </p:spPr>
        <p:txBody>
          <a:bodyPr lIns="0" tIns="0" rIns="0" bIns="0" rtlCol="0" anchor="t">
            <a:spAutoFit/>
          </a:bodyPr>
          <a:lstStyle/>
          <a:p>
            <a:pPr algn="ctr">
              <a:lnSpc>
                <a:spcPts val="2331"/>
              </a:lnSpc>
            </a:pPr>
            <a:r>
              <a:rPr lang="en-US" sz="2590">
                <a:solidFill>
                  <a:srgbClr val="FFFAEF"/>
                </a:solidFill>
                <a:latin typeface="CS Gordon Serif"/>
              </a:rPr>
              <a:t>ENGAGING</a:t>
            </a:r>
          </a:p>
        </p:txBody>
      </p:sp>
      <p:sp>
        <p:nvSpPr>
          <p:cNvPr id="28" name="TextBox 28"/>
          <p:cNvSpPr txBox="1"/>
          <p:nvPr/>
        </p:nvSpPr>
        <p:spPr>
          <a:xfrm>
            <a:off x="13825707" y="3631917"/>
            <a:ext cx="2579241" cy="692973"/>
          </a:xfrm>
          <a:prstGeom prst="rect">
            <a:avLst/>
          </a:prstGeom>
        </p:spPr>
        <p:txBody>
          <a:bodyPr lIns="0" tIns="0" rIns="0" bIns="0" rtlCol="0" anchor="t">
            <a:spAutoFit/>
          </a:bodyPr>
          <a:lstStyle/>
          <a:p>
            <a:pPr algn="ctr">
              <a:lnSpc>
                <a:spcPts val="3950"/>
              </a:lnSpc>
            </a:pPr>
            <a:r>
              <a:rPr lang="en-US" sz="4937" spc="370">
                <a:solidFill>
                  <a:srgbClr val="94DD26"/>
                </a:solidFill>
                <a:latin typeface="Cooper Hewitt Heavy Bold Italics"/>
              </a:rPr>
              <a:t>HUSTLE</a:t>
            </a:r>
          </a:p>
        </p:txBody>
      </p:sp>
      <p:sp>
        <p:nvSpPr>
          <p:cNvPr id="29" name="TextBox 29"/>
          <p:cNvSpPr txBox="1"/>
          <p:nvPr/>
        </p:nvSpPr>
        <p:spPr>
          <a:xfrm>
            <a:off x="7318746" y="3583510"/>
            <a:ext cx="2733855" cy="680193"/>
          </a:xfrm>
          <a:prstGeom prst="rect">
            <a:avLst/>
          </a:prstGeom>
        </p:spPr>
        <p:txBody>
          <a:bodyPr lIns="0" tIns="0" rIns="0" bIns="0" rtlCol="0" anchor="t">
            <a:spAutoFit/>
          </a:bodyPr>
          <a:lstStyle/>
          <a:p>
            <a:pPr marL="0" lvl="0" indent="0" algn="ctr">
              <a:lnSpc>
                <a:spcPts val="5101"/>
              </a:lnSpc>
              <a:spcBef>
                <a:spcPct val="0"/>
              </a:spcBef>
            </a:pPr>
            <a:r>
              <a:rPr lang="en-US" sz="5101" u="none" spc="-102">
                <a:solidFill>
                  <a:srgbClr val="2FDFDF"/>
                </a:solidFill>
                <a:latin typeface="Sarina Bold"/>
              </a:rPr>
              <a:t>dream</a:t>
            </a:r>
          </a:p>
        </p:txBody>
      </p:sp>
      <p:sp>
        <p:nvSpPr>
          <p:cNvPr id="30" name="TextBox 30"/>
          <p:cNvSpPr txBox="1"/>
          <p:nvPr/>
        </p:nvSpPr>
        <p:spPr>
          <a:xfrm rot="895934">
            <a:off x="5066619" y="5711769"/>
            <a:ext cx="5202758" cy="664731"/>
          </a:xfrm>
          <a:prstGeom prst="rect">
            <a:avLst/>
          </a:prstGeom>
        </p:spPr>
        <p:txBody>
          <a:bodyPr lIns="0" tIns="0" rIns="0" bIns="0" rtlCol="0" anchor="t">
            <a:spAutoFit/>
          </a:bodyPr>
          <a:lstStyle/>
          <a:p>
            <a:pPr algn="ctr">
              <a:lnSpc>
                <a:spcPts val="4690"/>
              </a:lnSpc>
              <a:spcBef>
                <a:spcPct val="0"/>
              </a:spcBef>
            </a:pPr>
            <a:r>
              <a:rPr lang="en-US" sz="5863">
                <a:solidFill>
                  <a:srgbClr val="FFDF2B"/>
                </a:solidFill>
                <a:latin typeface="Moontime Bold"/>
              </a:rPr>
              <a:t>Realization</a:t>
            </a:r>
          </a:p>
        </p:txBody>
      </p:sp>
      <p:grpSp>
        <p:nvGrpSpPr>
          <p:cNvPr id="31" name="Group 31"/>
          <p:cNvGrpSpPr/>
          <p:nvPr/>
        </p:nvGrpSpPr>
        <p:grpSpPr>
          <a:xfrm>
            <a:off x="16113885" y="4246258"/>
            <a:ext cx="1629974" cy="1170150"/>
            <a:chOff x="0" y="0"/>
            <a:chExt cx="2173299" cy="1560200"/>
          </a:xfrm>
        </p:grpSpPr>
        <p:sp>
          <p:nvSpPr>
            <p:cNvPr id="32" name="TextBox 32"/>
            <p:cNvSpPr txBox="1"/>
            <p:nvPr/>
          </p:nvSpPr>
          <p:spPr>
            <a:xfrm>
              <a:off x="197795" y="76200"/>
              <a:ext cx="1888262" cy="758055"/>
            </a:xfrm>
            <a:prstGeom prst="rect">
              <a:avLst/>
            </a:prstGeom>
          </p:spPr>
          <p:txBody>
            <a:bodyPr lIns="0" tIns="0" rIns="0" bIns="0" rtlCol="0" anchor="t">
              <a:spAutoFit/>
            </a:bodyPr>
            <a:lstStyle/>
            <a:p>
              <a:pPr algn="ctr">
                <a:lnSpc>
                  <a:spcPts val="4105"/>
                </a:lnSpc>
                <a:spcBef>
                  <a:spcPct val="0"/>
                </a:spcBef>
              </a:pPr>
              <a:r>
                <a:rPr lang="en-US" sz="4105">
                  <a:solidFill>
                    <a:srgbClr val="F6F2E9"/>
                  </a:solidFill>
                  <a:latin typeface="Shrikhand Bold"/>
                </a:rPr>
                <a:t>I can </a:t>
              </a:r>
            </a:p>
          </p:txBody>
        </p:sp>
        <p:sp>
          <p:nvSpPr>
            <p:cNvPr id="33" name="TextBox 33"/>
            <p:cNvSpPr txBox="1"/>
            <p:nvPr/>
          </p:nvSpPr>
          <p:spPr>
            <a:xfrm>
              <a:off x="804341" y="478703"/>
              <a:ext cx="386359" cy="727377"/>
            </a:xfrm>
            <a:prstGeom prst="rect">
              <a:avLst/>
            </a:prstGeom>
          </p:spPr>
          <p:txBody>
            <a:bodyPr lIns="0" tIns="0" rIns="0" bIns="0" rtlCol="0" anchor="t">
              <a:spAutoFit/>
            </a:bodyPr>
            <a:lstStyle/>
            <a:p>
              <a:pPr algn="ctr">
                <a:lnSpc>
                  <a:spcPts val="3975"/>
                </a:lnSpc>
                <a:spcBef>
                  <a:spcPct val="0"/>
                </a:spcBef>
              </a:pPr>
              <a:r>
                <a:rPr lang="en-US" sz="3975">
                  <a:solidFill>
                    <a:srgbClr val="DF964A"/>
                  </a:solidFill>
                  <a:latin typeface="Shrikhand Bold"/>
                </a:rPr>
                <a:t>&amp;</a:t>
              </a:r>
            </a:p>
          </p:txBody>
        </p:sp>
        <p:sp>
          <p:nvSpPr>
            <p:cNvPr id="34" name="TextBox 34"/>
            <p:cNvSpPr txBox="1"/>
            <p:nvPr/>
          </p:nvSpPr>
          <p:spPr>
            <a:xfrm>
              <a:off x="0" y="806490"/>
              <a:ext cx="2173299" cy="753710"/>
            </a:xfrm>
            <a:prstGeom prst="rect">
              <a:avLst/>
            </a:prstGeom>
          </p:spPr>
          <p:txBody>
            <a:bodyPr lIns="0" tIns="0" rIns="0" bIns="0" rtlCol="0" anchor="t">
              <a:spAutoFit/>
            </a:bodyPr>
            <a:lstStyle/>
            <a:p>
              <a:pPr algn="ctr">
                <a:lnSpc>
                  <a:spcPts val="4105"/>
                </a:lnSpc>
                <a:spcBef>
                  <a:spcPct val="0"/>
                </a:spcBef>
              </a:pPr>
              <a:r>
                <a:rPr lang="en-US" sz="4105">
                  <a:solidFill>
                    <a:srgbClr val="F6F2E9"/>
                  </a:solidFill>
                  <a:latin typeface="Shrikhand Bold"/>
                </a:rPr>
                <a:t>I will </a:t>
              </a:r>
            </a:p>
          </p:txBody>
        </p:sp>
      </p:grpSp>
      <p:sp>
        <p:nvSpPr>
          <p:cNvPr id="35" name="TextBox 35"/>
          <p:cNvSpPr txBox="1"/>
          <p:nvPr/>
        </p:nvSpPr>
        <p:spPr>
          <a:xfrm>
            <a:off x="6732375" y="6500936"/>
            <a:ext cx="9081850" cy="739727"/>
          </a:xfrm>
          <a:prstGeom prst="rect">
            <a:avLst/>
          </a:prstGeom>
        </p:spPr>
        <p:txBody>
          <a:bodyPr lIns="0" tIns="0" rIns="0" bIns="0" rtlCol="0" anchor="t">
            <a:spAutoFit/>
          </a:bodyPr>
          <a:lstStyle/>
          <a:p>
            <a:pPr algn="ctr">
              <a:lnSpc>
                <a:spcPts val="5499"/>
              </a:lnSpc>
            </a:pPr>
            <a:r>
              <a:rPr lang="en-US" sz="5499">
                <a:solidFill>
                  <a:srgbClr val="FF83A8"/>
                </a:solidFill>
                <a:latin typeface="Nickainley Bold"/>
              </a:rPr>
              <a:t>Transformational</a:t>
            </a:r>
          </a:p>
        </p:txBody>
      </p:sp>
      <p:grpSp>
        <p:nvGrpSpPr>
          <p:cNvPr id="36" name="Group 36"/>
          <p:cNvGrpSpPr/>
          <p:nvPr/>
        </p:nvGrpSpPr>
        <p:grpSpPr>
          <a:xfrm>
            <a:off x="13825707" y="6138917"/>
            <a:ext cx="5732057" cy="2007227"/>
            <a:chOff x="0" y="0"/>
            <a:chExt cx="7642742" cy="2676303"/>
          </a:xfrm>
        </p:grpSpPr>
        <p:sp>
          <p:nvSpPr>
            <p:cNvPr id="37" name="TextBox 37"/>
            <p:cNvSpPr txBox="1"/>
            <p:nvPr/>
          </p:nvSpPr>
          <p:spPr>
            <a:xfrm>
              <a:off x="0" y="544564"/>
              <a:ext cx="7642742" cy="2131738"/>
            </a:xfrm>
            <a:prstGeom prst="rect">
              <a:avLst/>
            </a:prstGeom>
          </p:spPr>
          <p:txBody>
            <a:bodyPr lIns="0" tIns="0" rIns="0" bIns="0" rtlCol="0" anchor="t">
              <a:spAutoFit/>
            </a:bodyPr>
            <a:lstStyle/>
            <a:p>
              <a:pPr algn="l">
                <a:lnSpc>
                  <a:spcPts val="12276"/>
                </a:lnSpc>
              </a:pPr>
              <a:r>
                <a:rPr lang="en-US" sz="10675">
                  <a:solidFill>
                    <a:srgbClr val="FFFFFF"/>
                  </a:solidFill>
                  <a:latin typeface="Playlist Script"/>
                </a:rPr>
                <a:t>inspired</a:t>
              </a:r>
            </a:p>
          </p:txBody>
        </p:sp>
        <p:sp>
          <p:nvSpPr>
            <p:cNvPr id="38" name="TextBox 38"/>
            <p:cNvSpPr txBox="1"/>
            <p:nvPr/>
          </p:nvSpPr>
          <p:spPr>
            <a:xfrm>
              <a:off x="0" y="-57150"/>
              <a:ext cx="7642742" cy="514298"/>
            </a:xfrm>
            <a:prstGeom prst="rect">
              <a:avLst/>
            </a:prstGeom>
          </p:spPr>
          <p:txBody>
            <a:bodyPr lIns="0" tIns="0" rIns="0" bIns="0" rtlCol="0" anchor="t">
              <a:spAutoFit/>
            </a:bodyPr>
            <a:lstStyle/>
            <a:p>
              <a:pPr algn="l">
                <a:lnSpc>
                  <a:spcPts val="3149"/>
                </a:lnSpc>
              </a:pPr>
              <a:endParaRPr/>
            </a:p>
          </p:txBody>
        </p:sp>
      </p:grpSp>
      <p:sp>
        <p:nvSpPr>
          <p:cNvPr id="39" name="TextBox 39"/>
          <p:cNvSpPr txBox="1"/>
          <p:nvPr/>
        </p:nvSpPr>
        <p:spPr>
          <a:xfrm>
            <a:off x="15804931" y="8591066"/>
            <a:ext cx="1200032" cy="580261"/>
          </a:xfrm>
          <a:prstGeom prst="rect">
            <a:avLst/>
          </a:prstGeom>
        </p:spPr>
        <p:txBody>
          <a:bodyPr lIns="0" tIns="0" rIns="0" bIns="0" rtlCol="0" anchor="t">
            <a:spAutoFit/>
          </a:bodyPr>
          <a:lstStyle/>
          <a:p>
            <a:pPr algn="ctr">
              <a:lnSpc>
                <a:spcPts val="4759"/>
              </a:lnSpc>
            </a:pPr>
            <a:r>
              <a:rPr lang="en-US" sz="3399">
                <a:solidFill>
                  <a:srgbClr val="FA110A"/>
                </a:solidFill>
                <a:latin typeface="Sukar Black"/>
              </a:rPr>
              <a:t>Great!</a:t>
            </a:r>
          </a:p>
        </p:txBody>
      </p:sp>
      <p:grpSp>
        <p:nvGrpSpPr>
          <p:cNvPr id="40" name="Group 40"/>
          <p:cNvGrpSpPr/>
          <p:nvPr/>
        </p:nvGrpSpPr>
        <p:grpSpPr>
          <a:xfrm>
            <a:off x="13145545" y="8520906"/>
            <a:ext cx="1646496" cy="1539794"/>
            <a:chOff x="0" y="0"/>
            <a:chExt cx="2195328" cy="2053059"/>
          </a:xfrm>
        </p:grpSpPr>
        <p:sp>
          <p:nvSpPr>
            <p:cNvPr id="41" name="TextBox 41"/>
            <p:cNvSpPr txBox="1"/>
            <p:nvPr/>
          </p:nvSpPr>
          <p:spPr>
            <a:xfrm>
              <a:off x="0" y="-85725"/>
              <a:ext cx="2195328" cy="920643"/>
            </a:xfrm>
            <a:prstGeom prst="rect">
              <a:avLst/>
            </a:prstGeom>
          </p:spPr>
          <p:txBody>
            <a:bodyPr lIns="0" tIns="0" rIns="0" bIns="0" rtlCol="0" anchor="t">
              <a:spAutoFit/>
            </a:bodyPr>
            <a:lstStyle/>
            <a:p>
              <a:pPr algn="ctr">
                <a:lnSpc>
                  <a:spcPts val="5752"/>
                </a:lnSpc>
                <a:spcBef>
                  <a:spcPct val="0"/>
                </a:spcBef>
              </a:pPr>
              <a:r>
                <a:rPr lang="en-US" sz="4108">
                  <a:solidFill>
                    <a:srgbClr val="FFD501"/>
                  </a:solidFill>
                  <a:latin typeface="Colo Pro"/>
                </a:rPr>
                <a:t>SHINE</a:t>
              </a:r>
            </a:p>
          </p:txBody>
        </p:sp>
        <p:sp>
          <p:nvSpPr>
            <p:cNvPr id="42" name="TextBox 42"/>
            <p:cNvSpPr txBox="1"/>
            <p:nvPr/>
          </p:nvSpPr>
          <p:spPr>
            <a:xfrm>
              <a:off x="0" y="522420"/>
              <a:ext cx="2195328" cy="920643"/>
            </a:xfrm>
            <a:prstGeom prst="rect">
              <a:avLst/>
            </a:prstGeom>
          </p:spPr>
          <p:txBody>
            <a:bodyPr lIns="0" tIns="0" rIns="0" bIns="0" rtlCol="0" anchor="t">
              <a:spAutoFit/>
            </a:bodyPr>
            <a:lstStyle/>
            <a:p>
              <a:pPr algn="ctr">
                <a:lnSpc>
                  <a:spcPts val="5752"/>
                </a:lnSpc>
                <a:spcBef>
                  <a:spcPct val="0"/>
                </a:spcBef>
              </a:pPr>
              <a:r>
                <a:rPr lang="en-US" sz="4108">
                  <a:solidFill>
                    <a:srgbClr val="FFD501"/>
                  </a:solidFill>
                  <a:latin typeface="Colo Pro"/>
                </a:rPr>
                <a:t>SHINE</a:t>
              </a:r>
            </a:p>
          </p:txBody>
        </p:sp>
        <p:sp>
          <p:nvSpPr>
            <p:cNvPr id="43" name="TextBox 43"/>
            <p:cNvSpPr txBox="1"/>
            <p:nvPr/>
          </p:nvSpPr>
          <p:spPr>
            <a:xfrm>
              <a:off x="0" y="1132416"/>
              <a:ext cx="2195328" cy="920643"/>
            </a:xfrm>
            <a:prstGeom prst="rect">
              <a:avLst/>
            </a:prstGeom>
          </p:spPr>
          <p:txBody>
            <a:bodyPr lIns="0" tIns="0" rIns="0" bIns="0" rtlCol="0" anchor="t">
              <a:spAutoFit/>
            </a:bodyPr>
            <a:lstStyle/>
            <a:p>
              <a:pPr algn="ctr">
                <a:lnSpc>
                  <a:spcPts val="5752"/>
                </a:lnSpc>
                <a:spcBef>
                  <a:spcPct val="0"/>
                </a:spcBef>
              </a:pPr>
              <a:r>
                <a:rPr lang="en-US" sz="4108">
                  <a:solidFill>
                    <a:srgbClr val="FFD501"/>
                  </a:solidFill>
                  <a:latin typeface="Colo Pro"/>
                </a:rPr>
                <a:t>SHINE</a:t>
              </a:r>
            </a:p>
          </p:txBody>
        </p:sp>
      </p:grpSp>
      <p:sp>
        <p:nvSpPr>
          <p:cNvPr id="44" name="TextBox 44"/>
          <p:cNvSpPr txBox="1"/>
          <p:nvPr/>
        </p:nvSpPr>
        <p:spPr>
          <a:xfrm>
            <a:off x="10809146" y="8810141"/>
            <a:ext cx="1954729" cy="1352892"/>
          </a:xfrm>
          <a:prstGeom prst="rect">
            <a:avLst/>
          </a:prstGeom>
        </p:spPr>
        <p:txBody>
          <a:bodyPr lIns="0" tIns="0" rIns="0" bIns="0" rtlCol="0" anchor="t">
            <a:spAutoFit/>
          </a:bodyPr>
          <a:lstStyle/>
          <a:p>
            <a:pPr algn="ctr">
              <a:lnSpc>
                <a:spcPts val="5117"/>
              </a:lnSpc>
            </a:pPr>
            <a:r>
              <a:rPr lang="en-US" sz="5686">
                <a:solidFill>
                  <a:srgbClr val="E5CCFD"/>
                </a:solidFill>
                <a:latin typeface="Organic"/>
              </a:rPr>
              <a:t>BE</a:t>
            </a:r>
          </a:p>
          <a:p>
            <a:pPr algn="ctr">
              <a:lnSpc>
                <a:spcPts val="5117"/>
              </a:lnSpc>
              <a:spcBef>
                <a:spcPct val="0"/>
              </a:spcBef>
            </a:pPr>
            <a:r>
              <a:rPr lang="en-US" sz="5686">
                <a:solidFill>
                  <a:srgbClr val="E5CCFD"/>
                </a:solidFill>
                <a:latin typeface="Organic"/>
              </a:rPr>
              <a:t>BRAVE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6542124" y="-862467"/>
            <a:ext cx="12381745" cy="12381695"/>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6666" r="-16666"/>
              </a:stretch>
            </a:blipFill>
          </p:spPr>
        </p:sp>
      </p:grpSp>
      <p:grpSp>
        <p:nvGrpSpPr>
          <p:cNvPr id="4" name="Group 4"/>
          <p:cNvGrpSpPr/>
          <p:nvPr/>
        </p:nvGrpSpPr>
        <p:grpSpPr>
          <a:xfrm>
            <a:off x="1028700" y="623686"/>
            <a:ext cx="9146511" cy="1020880"/>
            <a:chOff x="0" y="0"/>
            <a:chExt cx="12195348" cy="1361173"/>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361173" cy="1361173"/>
            </a:xfrm>
            <a:prstGeom prst="rect">
              <a:avLst/>
            </a:prstGeom>
          </p:spPr>
        </p:pic>
        <p:sp>
          <p:nvSpPr>
            <p:cNvPr id="6" name="TextBox 6"/>
            <p:cNvSpPr txBox="1"/>
            <p:nvPr/>
          </p:nvSpPr>
          <p:spPr>
            <a:xfrm>
              <a:off x="2148771" y="346697"/>
              <a:ext cx="10046576" cy="610628"/>
            </a:xfrm>
            <a:prstGeom prst="rect">
              <a:avLst/>
            </a:prstGeom>
          </p:spPr>
          <p:txBody>
            <a:bodyPr lIns="0" tIns="0" rIns="0" bIns="0" rtlCol="0" anchor="t">
              <a:spAutoFit/>
            </a:bodyPr>
            <a:lstStyle/>
            <a:p>
              <a:pPr>
                <a:lnSpc>
                  <a:spcPts val="3888"/>
                </a:lnSpc>
                <a:spcBef>
                  <a:spcPct val="0"/>
                </a:spcBef>
              </a:pPr>
              <a:r>
                <a:rPr lang="en-US" sz="2777">
                  <a:solidFill>
                    <a:srgbClr val="000000"/>
                  </a:solidFill>
                  <a:latin typeface="Libre Franklin Medium"/>
                </a:rPr>
                <a:t>Greater Missouri Leadership Challenge</a:t>
              </a:r>
            </a:p>
          </p:txBody>
        </p:sp>
      </p:grpSp>
      <p:pic>
        <p:nvPicPr>
          <p:cNvPr id="7" name="Picture 7"/>
          <p:cNvPicPr>
            <a:picLocks noChangeAspect="1"/>
          </p:cNvPicPr>
          <p:nvPr/>
        </p:nvPicPr>
        <p:blipFill>
          <a:blip r:embed="rId5"/>
          <a:srcRect/>
          <a:stretch>
            <a:fillRect/>
          </a:stretch>
        </p:blipFill>
        <p:spPr>
          <a:xfrm>
            <a:off x="886667" y="391141"/>
            <a:ext cx="1364280" cy="1364280"/>
          </a:xfrm>
          <a:prstGeom prst="rect">
            <a:avLst/>
          </a:prstGeom>
        </p:spPr>
      </p:pic>
      <p:grpSp>
        <p:nvGrpSpPr>
          <p:cNvPr id="8" name="Group 8"/>
          <p:cNvGrpSpPr/>
          <p:nvPr/>
        </p:nvGrpSpPr>
        <p:grpSpPr>
          <a:xfrm>
            <a:off x="1651701" y="4307885"/>
            <a:ext cx="5799320" cy="2040990"/>
            <a:chOff x="0" y="0"/>
            <a:chExt cx="7732427" cy="2721319"/>
          </a:xfrm>
        </p:grpSpPr>
        <p:sp>
          <p:nvSpPr>
            <p:cNvPr id="9" name="TextBox 9"/>
            <p:cNvSpPr txBox="1"/>
            <p:nvPr/>
          </p:nvSpPr>
          <p:spPr>
            <a:xfrm>
              <a:off x="0" y="76200"/>
              <a:ext cx="7732427" cy="1519788"/>
            </a:xfrm>
            <a:prstGeom prst="rect">
              <a:avLst/>
            </a:prstGeom>
          </p:spPr>
          <p:txBody>
            <a:bodyPr lIns="0" tIns="0" rIns="0" bIns="0" rtlCol="0" anchor="t">
              <a:spAutoFit/>
            </a:bodyPr>
            <a:lstStyle/>
            <a:p>
              <a:pPr>
                <a:lnSpc>
                  <a:spcPts val="8800"/>
                </a:lnSpc>
              </a:pPr>
              <a:r>
                <a:rPr lang="en-US" sz="8000">
                  <a:solidFill>
                    <a:srgbClr val="1A2484"/>
                  </a:solidFill>
                  <a:latin typeface="Libre Franklin Bold"/>
                </a:rPr>
                <a:t>June 8-10</a:t>
              </a:r>
            </a:p>
          </p:txBody>
        </p:sp>
        <p:sp>
          <p:nvSpPr>
            <p:cNvPr id="10" name="TextBox 10"/>
            <p:cNvSpPr txBox="1"/>
            <p:nvPr/>
          </p:nvSpPr>
          <p:spPr>
            <a:xfrm>
              <a:off x="0" y="2098723"/>
              <a:ext cx="7732427" cy="622596"/>
            </a:xfrm>
            <a:prstGeom prst="rect">
              <a:avLst/>
            </a:prstGeom>
          </p:spPr>
          <p:txBody>
            <a:bodyPr lIns="0" tIns="0" rIns="0" bIns="0" rtlCol="0" anchor="t">
              <a:spAutoFit/>
            </a:bodyPr>
            <a:lstStyle/>
            <a:p>
              <a:pPr algn="just">
                <a:lnSpc>
                  <a:spcPts val="3919"/>
                </a:lnSpc>
                <a:spcBef>
                  <a:spcPct val="0"/>
                </a:spcBef>
              </a:pPr>
              <a:r>
                <a:rPr lang="en-US" sz="2799" spc="83">
                  <a:solidFill>
                    <a:srgbClr val="000000"/>
                  </a:solidFill>
                  <a:latin typeface="Libre Franklin Medium"/>
                </a:rPr>
                <a:t>Class of 2022</a:t>
              </a:r>
            </a:p>
          </p:txBody>
        </p:sp>
      </p:grpSp>
      <p:sp>
        <p:nvSpPr>
          <p:cNvPr id="11" name="TextBox 11"/>
          <p:cNvSpPr txBox="1"/>
          <p:nvPr/>
        </p:nvSpPr>
        <p:spPr>
          <a:xfrm>
            <a:off x="1028700" y="9055780"/>
            <a:ext cx="6422322" cy="202520"/>
          </a:xfrm>
          <a:prstGeom prst="rect">
            <a:avLst/>
          </a:prstGeom>
        </p:spPr>
        <p:txBody>
          <a:bodyPr lIns="0" tIns="0" rIns="0" bIns="0" rtlCol="0" anchor="t">
            <a:spAutoFit/>
          </a:bodyPr>
          <a:lstStyle/>
          <a:p>
            <a:pPr>
              <a:lnSpc>
                <a:spcPts val="1679"/>
              </a:lnSpc>
              <a:spcBef>
                <a:spcPct val="0"/>
              </a:spcBef>
            </a:pPr>
            <a:r>
              <a:rPr lang="en-US" sz="1200" spc="120">
                <a:solidFill>
                  <a:srgbClr val="1A2484"/>
                </a:solidFill>
                <a:latin typeface="Libre Franklin Medium Bold"/>
              </a:rPr>
              <a:t>SESSION II, SPRINGFIELD &amp; BRANSON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11436" y="703164"/>
            <a:ext cx="15681704" cy="720610"/>
          </a:xfrm>
          <a:prstGeom prst="rect">
            <a:avLst/>
          </a:prstGeom>
        </p:spPr>
        <p:txBody>
          <a:bodyPr lIns="0" tIns="0" rIns="0" bIns="0" rtlCol="0" anchor="t">
            <a:spAutoFit/>
          </a:bodyPr>
          <a:lstStyle/>
          <a:p>
            <a:pPr>
              <a:lnSpc>
                <a:spcPts val="5953"/>
              </a:lnSpc>
              <a:spcBef>
                <a:spcPct val="0"/>
              </a:spcBef>
            </a:pPr>
            <a:r>
              <a:rPr lang="en-US" sz="4252">
                <a:solidFill>
                  <a:srgbClr val="000000"/>
                </a:solidFill>
                <a:latin typeface="Libre Franklin Medium"/>
              </a:rPr>
              <a:t>Greater Missouri Leadership Challenge </a:t>
            </a:r>
            <a:r>
              <a:rPr lang="en-US" sz="4252">
                <a:solidFill>
                  <a:srgbClr val="FF914D"/>
                </a:solidFill>
                <a:latin typeface="Libre Franklin Medium"/>
              </a:rPr>
              <a:t>SPONSORS</a:t>
            </a:r>
          </a:p>
        </p:txBody>
      </p:sp>
      <p:pic>
        <p:nvPicPr>
          <p:cNvPr id="3" name="Picture 3"/>
          <p:cNvPicPr>
            <a:picLocks noChangeAspect="1"/>
          </p:cNvPicPr>
          <p:nvPr/>
        </p:nvPicPr>
        <p:blipFill>
          <a:blip r:embed="rId2"/>
          <a:srcRect/>
          <a:stretch>
            <a:fillRect/>
          </a:stretch>
        </p:blipFill>
        <p:spPr>
          <a:xfrm>
            <a:off x="868386" y="453832"/>
            <a:ext cx="1364280" cy="1364280"/>
          </a:xfrm>
          <a:prstGeom prst="rect">
            <a:avLst/>
          </a:prstGeom>
        </p:spPr>
      </p:pic>
      <p:pic>
        <p:nvPicPr>
          <p:cNvPr id="4" name="Picture 4"/>
          <p:cNvPicPr>
            <a:picLocks noChangeAspect="1"/>
          </p:cNvPicPr>
          <p:nvPr/>
        </p:nvPicPr>
        <p:blipFill>
          <a:blip r:embed="rId3"/>
          <a:srcRect/>
          <a:stretch>
            <a:fillRect/>
          </a:stretch>
        </p:blipFill>
        <p:spPr>
          <a:xfrm>
            <a:off x="9452384" y="2915386"/>
            <a:ext cx="2181849" cy="1660102"/>
          </a:xfrm>
          <a:prstGeom prst="rect">
            <a:avLst/>
          </a:prstGeom>
        </p:spPr>
      </p:pic>
      <p:pic>
        <p:nvPicPr>
          <p:cNvPr id="5" name="Picture 5"/>
          <p:cNvPicPr>
            <a:picLocks noChangeAspect="1"/>
          </p:cNvPicPr>
          <p:nvPr/>
        </p:nvPicPr>
        <p:blipFill>
          <a:blip r:embed="rId4"/>
          <a:srcRect/>
          <a:stretch>
            <a:fillRect/>
          </a:stretch>
        </p:blipFill>
        <p:spPr>
          <a:xfrm>
            <a:off x="3775716" y="2014389"/>
            <a:ext cx="2702611" cy="1389671"/>
          </a:xfrm>
          <a:prstGeom prst="rect">
            <a:avLst/>
          </a:prstGeom>
        </p:spPr>
      </p:pic>
      <p:pic>
        <p:nvPicPr>
          <p:cNvPr id="6" name="Picture 6"/>
          <p:cNvPicPr>
            <a:picLocks noChangeAspect="1"/>
          </p:cNvPicPr>
          <p:nvPr/>
        </p:nvPicPr>
        <p:blipFill>
          <a:blip r:embed="rId5"/>
          <a:srcRect/>
          <a:stretch>
            <a:fillRect/>
          </a:stretch>
        </p:blipFill>
        <p:spPr>
          <a:xfrm>
            <a:off x="6463153" y="2763028"/>
            <a:ext cx="1812460" cy="1812460"/>
          </a:xfrm>
          <a:prstGeom prst="rect">
            <a:avLst/>
          </a:prstGeom>
        </p:spPr>
      </p:pic>
      <p:pic>
        <p:nvPicPr>
          <p:cNvPr id="7" name="Picture 7"/>
          <p:cNvPicPr>
            <a:picLocks noChangeAspect="1"/>
          </p:cNvPicPr>
          <p:nvPr/>
        </p:nvPicPr>
        <p:blipFill>
          <a:blip r:embed="rId6"/>
          <a:srcRect t="15297" b="2022"/>
          <a:stretch>
            <a:fillRect/>
          </a:stretch>
        </p:blipFill>
        <p:spPr>
          <a:xfrm>
            <a:off x="8024283" y="1974151"/>
            <a:ext cx="3844580" cy="735074"/>
          </a:xfrm>
          <a:prstGeom prst="rect">
            <a:avLst/>
          </a:prstGeom>
        </p:spPr>
      </p:pic>
      <p:pic>
        <p:nvPicPr>
          <p:cNvPr id="8" name="Picture 8"/>
          <p:cNvPicPr>
            <a:picLocks noChangeAspect="1"/>
          </p:cNvPicPr>
          <p:nvPr/>
        </p:nvPicPr>
        <p:blipFill>
          <a:blip r:embed="rId7"/>
          <a:srcRect/>
          <a:stretch>
            <a:fillRect/>
          </a:stretch>
        </p:blipFill>
        <p:spPr>
          <a:xfrm>
            <a:off x="12244838" y="3764031"/>
            <a:ext cx="2491567" cy="624894"/>
          </a:xfrm>
          <a:prstGeom prst="rect">
            <a:avLst/>
          </a:prstGeom>
        </p:spPr>
      </p:pic>
      <p:pic>
        <p:nvPicPr>
          <p:cNvPr id="9" name="Picture 9"/>
          <p:cNvPicPr>
            <a:picLocks noChangeAspect="1"/>
          </p:cNvPicPr>
          <p:nvPr/>
        </p:nvPicPr>
        <p:blipFill>
          <a:blip r:embed="rId8"/>
          <a:srcRect/>
          <a:stretch>
            <a:fillRect/>
          </a:stretch>
        </p:blipFill>
        <p:spPr>
          <a:xfrm>
            <a:off x="13049963" y="2151411"/>
            <a:ext cx="2326349" cy="1252649"/>
          </a:xfrm>
          <a:prstGeom prst="rect">
            <a:avLst/>
          </a:prstGeom>
        </p:spPr>
      </p:pic>
      <p:pic>
        <p:nvPicPr>
          <p:cNvPr id="10" name="Picture 10"/>
          <p:cNvPicPr>
            <a:picLocks noChangeAspect="1"/>
          </p:cNvPicPr>
          <p:nvPr/>
        </p:nvPicPr>
        <p:blipFill>
          <a:blip r:embed="rId9"/>
          <a:srcRect/>
          <a:stretch>
            <a:fillRect/>
          </a:stretch>
        </p:blipFill>
        <p:spPr>
          <a:xfrm>
            <a:off x="7917877" y="5315614"/>
            <a:ext cx="2229911" cy="1721072"/>
          </a:xfrm>
          <a:prstGeom prst="rect">
            <a:avLst/>
          </a:prstGeom>
        </p:spPr>
      </p:pic>
      <p:pic>
        <p:nvPicPr>
          <p:cNvPr id="11" name="Picture 11"/>
          <p:cNvPicPr>
            <a:picLocks noChangeAspect="1"/>
          </p:cNvPicPr>
          <p:nvPr/>
        </p:nvPicPr>
        <p:blipFill>
          <a:blip r:embed="rId10"/>
          <a:srcRect/>
          <a:stretch>
            <a:fillRect/>
          </a:stretch>
        </p:blipFill>
        <p:spPr>
          <a:xfrm>
            <a:off x="10108444" y="8155301"/>
            <a:ext cx="1858106" cy="1858106"/>
          </a:xfrm>
          <a:prstGeom prst="rect">
            <a:avLst/>
          </a:prstGeom>
        </p:spPr>
      </p:pic>
      <p:pic>
        <p:nvPicPr>
          <p:cNvPr id="12" name="Picture 12"/>
          <p:cNvPicPr>
            <a:picLocks noChangeAspect="1"/>
          </p:cNvPicPr>
          <p:nvPr/>
        </p:nvPicPr>
        <p:blipFill>
          <a:blip r:embed="rId11"/>
          <a:srcRect/>
          <a:stretch>
            <a:fillRect/>
          </a:stretch>
        </p:blipFill>
        <p:spPr>
          <a:xfrm>
            <a:off x="5968204" y="5315614"/>
            <a:ext cx="1721072" cy="1721072"/>
          </a:xfrm>
          <a:prstGeom prst="rect">
            <a:avLst/>
          </a:prstGeom>
        </p:spPr>
      </p:pic>
      <p:pic>
        <p:nvPicPr>
          <p:cNvPr id="13" name="Picture 13"/>
          <p:cNvPicPr>
            <a:picLocks noChangeAspect="1"/>
          </p:cNvPicPr>
          <p:nvPr/>
        </p:nvPicPr>
        <p:blipFill>
          <a:blip r:embed="rId12"/>
          <a:srcRect/>
          <a:stretch>
            <a:fillRect/>
          </a:stretch>
        </p:blipFill>
        <p:spPr>
          <a:xfrm>
            <a:off x="3954486" y="5315614"/>
            <a:ext cx="1785119" cy="1785119"/>
          </a:xfrm>
          <a:prstGeom prst="rect">
            <a:avLst/>
          </a:prstGeom>
        </p:spPr>
      </p:pic>
      <p:grpSp>
        <p:nvGrpSpPr>
          <p:cNvPr id="14" name="Group 14"/>
          <p:cNvGrpSpPr/>
          <p:nvPr/>
        </p:nvGrpSpPr>
        <p:grpSpPr>
          <a:xfrm>
            <a:off x="1204903" y="1818112"/>
            <a:ext cx="2570813" cy="2570813"/>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2F62A3"/>
            </a:solidFill>
          </p:spPr>
        </p:sp>
        <p:sp>
          <p:nvSpPr>
            <p:cNvPr id="16" name="TextBox 16"/>
            <p:cNvSpPr txBox="1"/>
            <p:nvPr/>
          </p:nvSpPr>
          <p:spPr>
            <a:xfrm>
              <a:off x="127000" y="79375"/>
              <a:ext cx="558800" cy="606425"/>
            </a:xfrm>
            <a:prstGeom prst="rect">
              <a:avLst/>
            </a:prstGeom>
          </p:spPr>
          <p:txBody>
            <a:bodyPr lIns="50800" tIns="50800" rIns="50800" bIns="50800" rtlCol="0" anchor="ctr"/>
            <a:lstStyle/>
            <a:p>
              <a:pPr algn="ctr">
                <a:lnSpc>
                  <a:spcPts val="3366"/>
                </a:lnSpc>
              </a:pPr>
              <a:endParaRPr/>
            </a:p>
          </p:txBody>
        </p:sp>
      </p:grpSp>
      <p:grpSp>
        <p:nvGrpSpPr>
          <p:cNvPr id="17" name="Group 17"/>
          <p:cNvGrpSpPr/>
          <p:nvPr/>
        </p:nvGrpSpPr>
        <p:grpSpPr>
          <a:xfrm>
            <a:off x="1750343" y="4947257"/>
            <a:ext cx="1848275" cy="1848275"/>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2F62A3"/>
            </a:solidFill>
          </p:spPr>
        </p:sp>
        <p:sp>
          <p:nvSpPr>
            <p:cNvPr id="19" name="TextBox 19"/>
            <p:cNvSpPr txBox="1"/>
            <p:nvPr/>
          </p:nvSpPr>
          <p:spPr>
            <a:xfrm>
              <a:off x="127000" y="79375"/>
              <a:ext cx="558800" cy="606425"/>
            </a:xfrm>
            <a:prstGeom prst="rect">
              <a:avLst/>
            </a:prstGeom>
          </p:spPr>
          <p:txBody>
            <a:bodyPr lIns="50800" tIns="50800" rIns="50800" bIns="50800" rtlCol="0" anchor="ctr"/>
            <a:lstStyle/>
            <a:p>
              <a:pPr algn="ctr">
                <a:lnSpc>
                  <a:spcPts val="3366"/>
                </a:lnSpc>
              </a:pPr>
              <a:endParaRPr/>
            </a:p>
          </p:txBody>
        </p:sp>
      </p:grpSp>
      <p:sp>
        <p:nvSpPr>
          <p:cNvPr id="20" name="AutoShape 20"/>
          <p:cNvSpPr/>
          <p:nvPr/>
        </p:nvSpPr>
        <p:spPr>
          <a:xfrm>
            <a:off x="1028700" y="4899632"/>
            <a:ext cx="16001207" cy="0"/>
          </a:xfrm>
          <a:prstGeom prst="line">
            <a:avLst/>
          </a:prstGeom>
          <a:ln w="47625" cap="flat">
            <a:solidFill>
              <a:srgbClr val="000000"/>
            </a:solidFill>
            <a:prstDash val="solid"/>
            <a:headEnd type="none" w="sm" len="sm"/>
            <a:tailEnd type="none" w="sm" len="sm"/>
          </a:ln>
        </p:spPr>
      </p:sp>
      <p:pic>
        <p:nvPicPr>
          <p:cNvPr id="21" name="Picture 21"/>
          <p:cNvPicPr>
            <a:picLocks noChangeAspect="1"/>
          </p:cNvPicPr>
          <p:nvPr/>
        </p:nvPicPr>
        <p:blipFill>
          <a:blip r:embed="rId13"/>
          <a:srcRect/>
          <a:stretch>
            <a:fillRect/>
          </a:stretch>
        </p:blipFill>
        <p:spPr>
          <a:xfrm>
            <a:off x="12463094" y="4998764"/>
            <a:ext cx="3094772" cy="2004234"/>
          </a:xfrm>
          <a:prstGeom prst="rect">
            <a:avLst/>
          </a:prstGeom>
        </p:spPr>
      </p:pic>
      <p:pic>
        <p:nvPicPr>
          <p:cNvPr id="22" name="Picture 22"/>
          <p:cNvPicPr>
            <a:picLocks noChangeAspect="1"/>
          </p:cNvPicPr>
          <p:nvPr/>
        </p:nvPicPr>
        <p:blipFill>
          <a:blip r:embed="rId14"/>
          <a:srcRect/>
          <a:stretch>
            <a:fillRect/>
          </a:stretch>
        </p:blipFill>
        <p:spPr>
          <a:xfrm>
            <a:off x="1750343" y="7623418"/>
            <a:ext cx="4408284" cy="1216078"/>
          </a:xfrm>
          <a:prstGeom prst="rect">
            <a:avLst/>
          </a:prstGeom>
        </p:spPr>
      </p:pic>
      <p:pic>
        <p:nvPicPr>
          <p:cNvPr id="23" name="Picture 23"/>
          <p:cNvPicPr>
            <a:picLocks noChangeAspect="1"/>
          </p:cNvPicPr>
          <p:nvPr/>
        </p:nvPicPr>
        <p:blipFill>
          <a:blip r:embed="rId15"/>
          <a:srcRect/>
          <a:stretch>
            <a:fillRect/>
          </a:stretch>
        </p:blipFill>
        <p:spPr>
          <a:xfrm>
            <a:off x="13213395" y="7149164"/>
            <a:ext cx="2344471" cy="1633567"/>
          </a:xfrm>
          <a:prstGeom prst="rect">
            <a:avLst/>
          </a:prstGeom>
        </p:spPr>
      </p:pic>
      <p:pic>
        <p:nvPicPr>
          <p:cNvPr id="24" name="Picture 24"/>
          <p:cNvPicPr>
            <a:picLocks noChangeAspect="1"/>
          </p:cNvPicPr>
          <p:nvPr/>
        </p:nvPicPr>
        <p:blipFill>
          <a:blip r:embed="rId16"/>
          <a:srcRect/>
          <a:stretch>
            <a:fillRect/>
          </a:stretch>
        </p:blipFill>
        <p:spPr>
          <a:xfrm>
            <a:off x="6581442" y="7531987"/>
            <a:ext cx="2338636" cy="1307510"/>
          </a:xfrm>
          <a:prstGeom prst="rect">
            <a:avLst/>
          </a:prstGeom>
        </p:spPr>
      </p:pic>
      <p:pic>
        <p:nvPicPr>
          <p:cNvPr id="25" name="Picture 25"/>
          <p:cNvPicPr>
            <a:picLocks noChangeAspect="1"/>
          </p:cNvPicPr>
          <p:nvPr/>
        </p:nvPicPr>
        <p:blipFill>
          <a:blip r:embed="rId17"/>
          <a:srcRect/>
          <a:stretch>
            <a:fillRect/>
          </a:stretch>
        </p:blipFill>
        <p:spPr>
          <a:xfrm>
            <a:off x="9452384" y="7562952"/>
            <a:ext cx="3170226" cy="402995"/>
          </a:xfrm>
          <a:prstGeom prst="rect">
            <a:avLst/>
          </a:prstGeom>
        </p:spPr>
      </p:pic>
      <p:pic>
        <p:nvPicPr>
          <p:cNvPr id="26" name="Picture 26"/>
          <p:cNvPicPr>
            <a:picLocks noChangeAspect="1"/>
          </p:cNvPicPr>
          <p:nvPr/>
        </p:nvPicPr>
        <p:blipFill>
          <a:blip r:embed="rId18"/>
          <a:srcRect/>
          <a:stretch>
            <a:fillRect/>
          </a:stretch>
        </p:blipFill>
        <p:spPr>
          <a:xfrm>
            <a:off x="10147788" y="5315614"/>
            <a:ext cx="2219877" cy="1479918"/>
          </a:xfrm>
          <a:prstGeom prst="rect">
            <a:avLst/>
          </a:prstGeom>
        </p:spPr>
      </p:pic>
      <p:sp>
        <p:nvSpPr>
          <p:cNvPr id="27" name="TextBox 27"/>
          <p:cNvSpPr txBox="1"/>
          <p:nvPr/>
        </p:nvSpPr>
        <p:spPr>
          <a:xfrm>
            <a:off x="10836978" y="9055780"/>
            <a:ext cx="6422322" cy="202520"/>
          </a:xfrm>
          <a:prstGeom prst="rect">
            <a:avLst/>
          </a:prstGeom>
        </p:spPr>
        <p:txBody>
          <a:bodyPr lIns="0" tIns="0" rIns="0" bIns="0" rtlCol="0" anchor="t">
            <a:spAutoFit/>
          </a:bodyPr>
          <a:lstStyle/>
          <a:p>
            <a:pPr algn="r">
              <a:lnSpc>
                <a:spcPts val="1679"/>
              </a:lnSpc>
              <a:spcBef>
                <a:spcPct val="0"/>
              </a:spcBef>
            </a:pPr>
            <a:r>
              <a:rPr lang="en-US" sz="1200" spc="120">
                <a:solidFill>
                  <a:srgbClr val="000000"/>
                </a:solidFill>
                <a:latin typeface="Libre Franklin Medium Bold"/>
              </a:rPr>
              <a:t>SESSION II, CLASS OF 2022</a:t>
            </a:r>
          </a:p>
        </p:txBody>
      </p:sp>
      <p:sp>
        <p:nvSpPr>
          <p:cNvPr id="28" name="TextBox 28"/>
          <p:cNvSpPr txBox="1"/>
          <p:nvPr/>
        </p:nvSpPr>
        <p:spPr>
          <a:xfrm>
            <a:off x="1028700" y="2804813"/>
            <a:ext cx="3086100" cy="530736"/>
          </a:xfrm>
          <a:prstGeom prst="rect">
            <a:avLst/>
          </a:prstGeom>
        </p:spPr>
        <p:txBody>
          <a:bodyPr lIns="0" tIns="0" rIns="0" bIns="0" rtlCol="0" anchor="t">
            <a:spAutoFit/>
          </a:bodyPr>
          <a:lstStyle/>
          <a:p>
            <a:pPr algn="ctr">
              <a:lnSpc>
                <a:spcPts val="4340"/>
              </a:lnSpc>
            </a:pPr>
            <a:r>
              <a:rPr lang="en-US" sz="3100">
                <a:solidFill>
                  <a:srgbClr val="FF914D"/>
                </a:solidFill>
                <a:latin typeface="The Seasons Light"/>
              </a:rPr>
              <a:t>PLATINUM </a:t>
            </a:r>
          </a:p>
        </p:txBody>
      </p:sp>
      <p:sp>
        <p:nvSpPr>
          <p:cNvPr id="29" name="TextBox 29"/>
          <p:cNvSpPr txBox="1"/>
          <p:nvPr/>
        </p:nvSpPr>
        <p:spPr>
          <a:xfrm>
            <a:off x="1487298" y="5673598"/>
            <a:ext cx="2467188" cy="905455"/>
          </a:xfrm>
          <a:prstGeom prst="rect">
            <a:avLst/>
          </a:prstGeom>
        </p:spPr>
        <p:txBody>
          <a:bodyPr lIns="0" tIns="0" rIns="0" bIns="0" rtlCol="0" anchor="t">
            <a:spAutoFit/>
          </a:bodyPr>
          <a:lstStyle/>
          <a:p>
            <a:pPr algn="ctr">
              <a:lnSpc>
                <a:spcPts val="3638"/>
              </a:lnSpc>
            </a:pPr>
            <a:r>
              <a:rPr lang="en-US" sz="2598">
                <a:solidFill>
                  <a:srgbClr val="FF914D"/>
                </a:solidFill>
                <a:latin typeface="The Seasons Light"/>
              </a:rPr>
              <a:t>SESSION </a:t>
            </a:r>
          </a:p>
          <a:p>
            <a:pPr algn="ctr">
              <a:lnSpc>
                <a:spcPts val="3638"/>
              </a:lnSpc>
            </a:pPr>
            <a:endParaRPr lang="en-US" sz="2598">
              <a:solidFill>
                <a:srgbClr val="FF914D"/>
              </a:solidFill>
              <a:latin typeface="The Seasons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A2484"/>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386238" y="410179"/>
            <a:ext cx="2084956" cy="2084948"/>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a:stretch>
            </a:blipFill>
          </p:spPr>
        </p:sp>
      </p:grpSp>
      <p:grpSp>
        <p:nvGrpSpPr>
          <p:cNvPr id="4" name="Group 4"/>
          <p:cNvGrpSpPr>
            <a:grpSpLocks noChangeAspect="1"/>
          </p:cNvGrpSpPr>
          <p:nvPr/>
        </p:nvGrpSpPr>
        <p:grpSpPr>
          <a:xfrm>
            <a:off x="-386238" y="7880661"/>
            <a:ext cx="2084956" cy="2084948"/>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t="-17590" b="-17590"/>
              </a:stretch>
            </a:blipFill>
          </p:spPr>
        </p:sp>
      </p:grpSp>
      <p:grpSp>
        <p:nvGrpSpPr>
          <p:cNvPr id="6" name="Group 6"/>
          <p:cNvGrpSpPr>
            <a:grpSpLocks noChangeAspect="1"/>
          </p:cNvGrpSpPr>
          <p:nvPr/>
        </p:nvGrpSpPr>
        <p:grpSpPr>
          <a:xfrm>
            <a:off x="1900960" y="-173889"/>
            <a:ext cx="1708138" cy="1708131"/>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t="-10000" b="-10000"/>
              </a:stretch>
            </a:blipFill>
          </p:spPr>
        </p:sp>
      </p:grpSp>
      <p:grpSp>
        <p:nvGrpSpPr>
          <p:cNvPr id="8" name="Group 8"/>
          <p:cNvGrpSpPr>
            <a:grpSpLocks noChangeAspect="1"/>
          </p:cNvGrpSpPr>
          <p:nvPr/>
        </p:nvGrpSpPr>
        <p:grpSpPr>
          <a:xfrm>
            <a:off x="1921521" y="8923135"/>
            <a:ext cx="1708138" cy="1708131"/>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t="-12210" b="-50114"/>
              </a:stretch>
            </a:blipFill>
          </p:spPr>
        </p:sp>
      </p:grpSp>
      <p:grpSp>
        <p:nvGrpSpPr>
          <p:cNvPr id="10" name="Group 10"/>
          <p:cNvGrpSpPr>
            <a:grpSpLocks noChangeAspect="1"/>
          </p:cNvGrpSpPr>
          <p:nvPr/>
        </p:nvGrpSpPr>
        <p:grpSpPr>
          <a:xfrm>
            <a:off x="2139236" y="1858775"/>
            <a:ext cx="1272709" cy="1272704"/>
            <a:chOff x="0" y="0"/>
            <a:chExt cx="6350000" cy="6349975"/>
          </a:xfrm>
        </p:grpSpPr>
        <p:sp>
          <p:nvSpPr>
            <p:cNvPr id="11" name="Freeform 1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t="-25000" b="-25000"/>
              </a:stretch>
            </a:blipFill>
          </p:spPr>
        </p:sp>
      </p:grpSp>
      <p:grpSp>
        <p:nvGrpSpPr>
          <p:cNvPr id="12" name="Group 12"/>
          <p:cNvGrpSpPr>
            <a:grpSpLocks noChangeAspect="1"/>
          </p:cNvGrpSpPr>
          <p:nvPr/>
        </p:nvGrpSpPr>
        <p:grpSpPr>
          <a:xfrm>
            <a:off x="2139236" y="7112601"/>
            <a:ext cx="1272709" cy="1272704"/>
            <a:chOff x="0" y="0"/>
            <a:chExt cx="6350000" cy="6349975"/>
          </a:xfrm>
        </p:grpSpPr>
        <p:sp>
          <p:nvSpPr>
            <p:cNvPr id="13" name="Freeform 1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t="-14917" b="-14917"/>
              </a:stretch>
            </a:blipFill>
          </p:spPr>
        </p:sp>
      </p:grpSp>
      <p:grpSp>
        <p:nvGrpSpPr>
          <p:cNvPr id="14" name="Group 14"/>
          <p:cNvGrpSpPr>
            <a:grpSpLocks noChangeAspect="1"/>
          </p:cNvGrpSpPr>
          <p:nvPr/>
        </p:nvGrpSpPr>
        <p:grpSpPr>
          <a:xfrm>
            <a:off x="6397270" y="1667592"/>
            <a:ext cx="1272709" cy="1272704"/>
            <a:chOff x="0" y="0"/>
            <a:chExt cx="6350000" cy="6349975"/>
          </a:xfrm>
        </p:grpSpPr>
        <p:sp>
          <p:nvSpPr>
            <p:cNvPr id="15" name="Freeform 1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t="-25000" b="-25000"/>
              </a:stretch>
            </a:blipFill>
          </p:spPr>
        </p:sp>
      </p:grpSp>
      <p:grpSp>
        <p:nvGrpSpPr>
          <p:cNvPr id="16" name="Group 16"/>
          <p:cNvGrpSpPr>
            <a:grpSpLocks noChangeAspect="1"/>
          </p:cNvGrpSpPr>
          <p:nvPr/>
        </p:nvGrpSpPr>
        <p:grpSpPr>
          <a:xfrm>
            <a:off x="6397270" y="7112601"/>
            <a:ext cx="1272709" cy="1272704"/>
            <a:chOff x="0" y="0"/>
            <a:chExt cx="6350000" cy="6349975"/>
          </a:xfrm>
        </p:grpSpPr>
        <p:sp>
          <p:nvSpPr>
            <p:cNvPr id="17" name="Freeform 1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t="-16666" b="-16666"/>
              </a:stretch>
            </a:blipFill>
          </p:spPr>
        </p:sp>
      </p:grpSp>
      <p:grpSp>
        <p:nvGrpSpPr>
          <p:cNvPr id="18" name="Group 18"/>
          <p:cNvGrpSpPr>
            <a:grpSpLocks noChangeAspect="1"/>
          </p:cNvGrpSpPr>
          <p:nvPr/>
        </p:nvGrpSpPr>
        <p:grpSpPr>
          <a:xfrm>
            <a:off x="10824873" y="1667592"/>
            <a:ext cx="1272709" cy="1272704"/>
            <a:chOff x="0" y="0"/>
            <a:chExt cx="6350000" cy="6349975"/>
          </a:xfrm>
        </p:grpSpPr>
        <p:sp>
          <p:nvSpPr>
            <p:cNvPr id="19" name="Freeform 1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a:stretch>
            </a:blipFill>
          </p:spPr>
        </p:sp>
      </p:grpSp>
      <p:grpSp>
        <p:nvGrpSpPr>
          <p:cNvPr id="20" name="Group 20"/>
          <p:cNvGrpSpPr>
            <a:grpSpLocks noChangeAspect="1"/>
          </p:cNvGrpSpPr>
          <p:nvPr/>
        </p:nvGrpSpPr>
        <p:grpSpPr>
          <a:xfrm>
            <a:off x="10824873" y="7112601"/>
            <a:ext cx="1272709" cy="1272704"/>
            <a:chOff x="0" y="0"/>
            <a:chExt cx="6350000" cy="6349975"/>
          </a:xfrm>
        </p:grpSpPr>
        <p:sp>
          <p:nvSpPr>
            <p:cNvPr id="21" name="Freeform 2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1"/>
              <a:stretch>
                <a:fillRect l="-38888" r="-38888"/>
              </a:stretch>
            </a:blipFill>
          </p:spPr>
        </p:sp>
      </p:grpSp>
      <p:grpSp>
        <p:nvGrpSpPr>
          <p:cNvPr id="22" name="Group 22"/>
          <p:cNvGrpSpPr>
            <a:grpSpLocks noChangeAspect="1"/>
          </p:cNvGrpSpPr>
          <p:nvPr/>
        </p:nvGrpSpPr>
        <p:grpSpPr>
          <a:xfrm>
            <a:off x="14997079" y="2073714"/>
            <a:ext cx="1272709" cy="1272704"/>
            <a:chOff x="0" y="0"/>
            <a:chExt cx="6350000" cy="6349975"/>
          </a:xfrm>
        </p:grpSpPr>
        <p:sp>
          <p:nvSpPr>
            <p:cNvPr id="23" name="Freeform 2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2"/>
              <a:stretch>
                <a:fillRect/>
              </a:stretch>
            </a:blipFill>
          </p:spPr>
        </p:sp>
      </p:grpSp>
      <p:grpSp>
        <p:nvGrpSpPr>
          <p:cNvPr id="24" name="Group 24"/>
          <p:cNvGrpSpPr>
            <a:grpSpLocks noChangeAspect="1"/>
          </p:cNvGrpSpPr>
          <p:nvPr/>
        </p:nvGrpSpPr>
        <p:grpSpPr>
          <a:xfrm>
            <a:off x="15214794" y="7112601"/>
            <a:ext cx="1272709" cy="1272704"/>
            <a:chOff x="0" y="0"/>
            <a:chExt cx="6350000" cy="6349975"/>
          </a:xfrm>
        </p:grpSpPr>
        <p:sp>
          <p:nvSpPr>
            <p:cNvPr id="25" name="Freeform 2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FFFFFF"/>
            </a:solidFill>
            <a:ln>
              <a:solidFill>
                <a:srgbClr val="000000"/>
              </a:solidFill>
            </a:ln>
          </p:spPr>
        </p:sp>
      </p:grpSp>
      <p:grpSp>
        <p:nvGrpSpPr>
          <p:cNvPr id="26" name="Group 26"/>
          <p:cNvGrpSpPr>
            <a:grpSpLocks noChangeAspect="1"/>
          </p:cNvGrpSpPr>
          <p:nvPr/>
        </p:nvGrpSpPr>
        <p:grpSpPr>
          <a:xfrm>
            <a:off x="15214794" y="7112601"/>
            <a:ext cx="1272709" cy="1272704"/>
            <a:chOff x="0" y="0"/>
            <a:chExt cx="6350000" cy="6349975"/>
          </a:xfrm>
        </p:grpSpPr>
        <p:sp>
          <p:nvSpPr>
            <p:cNvPr id="27" name="Freeform 2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3"/>
              <a:stretch>
                <a:fillRect t="-14692" b="-14692"/>
              </a:stretch>
            </a:blipFill>
          </p:spPr>
        </p:sp>
      </p:grpSp>
      <p:grpSp>
        <p:nvGrpSpPr>
          <p:cNvPr id="28" name="Group 28"/>
          <p:cNvGrpSpPr>
            <a:grpSpLocks noChangeAspect="1"/>
          </p:cNvGrpSpPr>
          <p:nvPr/>
        </p:nvGrpSpPr>
        <p:grpSpPr>
          <a:xfrm>
            <a:off x="6206920" y="-173889"/>
            <a:ext cx="1708138" cy="1708131"/>
            <a:chOff x="0" y="0"/>
            <a:chExt cx="6350000" cy="6349975"/>
          </a:xfrm>
        </p:grpSpPr>
        <p:sp>
          <p:nvSpPr>
            <p:cNvPr id="29" name="Freeform 2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4"/>
              <a:stretch>
                <a:fillRect l="-3835" r="-3835"/>
              </a:stretch>
            </a:blipFill>
          </p:spPr>
        </p:sp>
      </p:grpSp>
      <p:grpSp>
        <p:nvGrpSpPr>
          <p:cNvPr id="30" name="Group 30"/>
          <p:cNvGrpSpPr>
            <a:grpSpLocks noChangeAspect="1"/>
          </p:cNvGrpSpPr>
          <p:nvPr/>
        </p:nvGrpSpPr>
        <p:grpSpPr>
          <a:xfrm>
            <a:off x="6179556" y="8923135"/>
            <a:ext cx="1708138" cy="1708131"/>
            <a:chOff x="0" y="0"/>
            <a:chExt cx="6350000" cy="6349975"/>
          </a:xfrm>
        </p:grpSpPr>
        <p:sp>
          <p:nvSpPr>
            <p:cNvPr id="31" name="Freeform 3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5"/>
              <a:stretch>
                <a:fillRect/>
              </a:stretch>
            </a:blipFill>
          </p:spPr>
        </p:sp>
      </p:grpSp>
      <p:grpSp>
        <p:nvGrpSpPr>
          <p:cNvPr id="32" name="Group 32"/>
          <p:cNvGrpSpPr>
            <a:grpSpLocks noChangeAspect="1"/>
          </p:cNvGrpSpPr>
          <p:nvPr/>
        </p:nvGrpSpPr>
        <p:grpSpPr>
          <a:xfrm>
            <a:off x="10607158" y="-255478"/>
            <a:ext cx="1708138" cy="1708131"/>
            <a:chOff x="0" y="0"/>
            <a:chExt cx="6350000" cy="6349975"/>
          </a:xfrm>
        </p:grpSpPr>
        <p:sp>
          <p:nvSpPr>
            <p:cNvPr id="33" name="Freeform 3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6"/>
              <a:stretch>
                <a:fillRect/>
              </a:stretch>
            </a:blipFill>
          </p:spPr>
        </p:sp>
      </p:grpSp>
      <p:grpSp>
        <p:nvGrpSpPr>
          <p:cNvPr id="34" name="Group 34"/>
          <p:cNvGrpSpPr>
            <a:grpSpLocks noChangeAspect="1"/>
          </p:cNvGrpSpPr>
          <p:nvPr/>
        </p:nvGrpSpPr>
        <p:grpSpPr>
          <a:xfrm>
            <a:off x="10607158" y="8923135"/>
            <a:ext cx="1708138" cy="1708131"/>
            <a:chOff x="0" y="0"/>
            <a:chExt cx="6350000" cy="6349975"/>
          </a:xfrm>
        </p:grpSpPr>
        <p:sp>
          <p:nvSpPr>
            <p:cNvPr id="35" name="Freeform 3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7"/>
              <a:stretch>
                <a:fillRect t="-1200" b="-1200"/>
              </a:stretch>
            </a:blipFill>
          </p:spPr>
        </p:sp>
      </p:grpSp>
      <p:grpSp>
        <p:nvGrpSpPr>
          <p:cNvPr id="36" name="Group 36"/>
          <p:cNvGrpSpPr>
            <a:grpSpLocks noChangeAspect="1"/>
          </p:cNvGrpSpPr>
          <p:nvPr/>
        </p:nvGrpSpPr>
        <p:grpSpPr>
          <a:xfrm>
            <a:off x="14823630" y="-215442"/>
            <a:ext cx="1708138" cy="1708131"/>
            <a:chOff x="0" y="0"/>
            <a:chExt cx="6350000" cy="6349975"/>
          </a:xfrm>
        </p:grpSpPr>
        <p:sp>
          <p:nvSpPr>
            <p:cNvPr id="37" name="Freeform 3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8"/>
              <a:stretch>
                <a:fillRect/>
              </a:stretch>
            </a:blipFill>
          </p:spPr>
        </p:sp>
      </p:grpSp>
      <p:grpSp>
        <p:nvGrpSpPr>
          <p:cNvPr id="38" name="Group 38"/>
          <p:cNvGrpSpPr>
            <a:grpSpLocks noChangeAspect="1"/>
          </p:cNvGrpSpPr>
          <p:nvPr/>
        </p:nvGrpSpPr>
        <p:grpSpPr>
          <a:xfrm>
            <a:off x="14997079" y="8923135"/>
            <a:ext cx="1708138" cy="1708131"/>
            <a:chOff x="0" y="0"/>
            <a:chExt cx="6350000" cy="6349975"/>
          </a:xfrm>
        </p:grpSpPr>
        <p:sp>
          <p:nvSpPr>
            <p:cNvPr id="39" name="Freeform 3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9"/>
              <a:stretch>
                <a:fillRect/>
              </a:stretch>
            </a:blipFill>
          </p:spPr>
        </p:sp>
      </p:grpSp>
      <p:grpSp>
        <p:nvGrpSpPr>
          <p:cNvPr id="40" name="Group 40"/>
          <p:cNvGrpSpPr>
            <a:grpSpLocks noChangeAspect="1"/>
          </p:cNvGrpSpPr>
          <p:nvPr/>
        </p:nvGrpSpPr>
        <p:grpSpPr>
          <a:xfrm>
            <a:off x="16705217" y="5404470"/>
            <a:ext cx="1708138" cy="1708131"/>
            <a:chOff x="0" y="0"/>
            <a:chExt cx="6350000" cy="6349975"/>
          </a:xfrm>
        </p:grpSpPr>
        <p:sp>
          <p:nvSpPr>
            <p:cNvPr id="41" name="Freeform 4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0"/>
              <a:stretch>
                <a:fillRect t="-12500" b="-12500"/>
              </a:stretch>
            </a:blipFill>
          </p:spPr>
        </p:sp>
      </p:grpSp>
      <p:grpSp>
        <p:nvGrpSpPr>
          <p:cNvPr id="42" name="Group 42"/>
          <p:cNvGrpSpPr>
            <a:grpSpLocks noChangeAspect="1"/>
          </p:cNvGrpSpPr>
          <p:nvPr/>
        </p:nvGrpSpPr>
        <p:grpSpPr>
          <a:xfrm>
            <a:off x="0" y="5143500"/>
            <a:ext cx="1708138" cy="1708131"/>
            <a:chOff x="0" y="0"/>
            <a:chExt cx="6350000" cy="6349975"/>
          </a:xfrm>
        </p:grpSpPr>
        <p:sp>
          <p:nvSpPr>
            <p:cNvPr id="43" name="Freeform 4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1"/>
              <a:stretch>
                <a:fillRect/>
              </a:stretch>
            </a:blipFill>
          </p:spPr>
        </p:sp>
      </p:grpSp>
      <p:grpSp>
        <p:nvGrpSpPr>
          <p:cNvPr id="44" name="Group 44"/>
          <p:cNvGrpSpPr>
            <a:grpSpLocks noChangeAspect="1"/>
          </p:cNvGrpSpPr>
          <p:nvPr/>
        </p:nvGrpSpPr>
        <p:grpSpPr>
          <a:xfrm>
            <a:off x="213383" y="3070234"/>
            <a:ext cx="1708138" cy="1708131"/>
            <a:chOff x="0" y="0"/>
            <a:chExt cx="6350000" cy="6349975"/>
          </a:xfrm>
        </p:grpSpPr>
        <p:sp>
          <p:nvSpPr>
            <p:cNvPr id="45" name="Freeform 4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2"/>
              <a:stretch>
                <a:fillRect t="-4489" b="-4489"/>
              </a:stretch>
            </a:blipFill>
          </p:spPr>
        </p:sp>
      </p:grpSp>
      <p:grpSp>
        <p:nvGrpSpPr>
          <p:cNvPr id="46" name="Group 46"/>
          <p:cNvGrpSpPr>
            <a:grpSpLocks noChangeAspect="1"/>
          </p:cNvGrpSpPr>
          <p:nvPr/>
        </p:nvGrpSpPr>
        <p:grpSpPr>
          <a:xfrm>
            <a:off x="16405231" y="3070234"/>
            <a:ext cx="1708138" cy="1708131"/>
            <a:chOff x="0" y="0"/>
            <a:chExt cx="6350000" cy="6349975"/>
          </a:xfrm>
        </p:grpSpPr>
        <p:sp>
          <p:nvSpPr>
            <p:cNvPr id="47" name="Freeform 4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3"/>
              <a:stretch>
                <a:fillRect t="-25229" b="-25229"/>
              </a:stretch>
            </a:blipFill>
          </p:spPr>
        </p:sp>
      </p:grpSp>
      <p:grpSp>
        <p:nvGrpSpPr>
          <p:cNvPr id="48" name="Group 48"/>
          <p:cNvGrpSpPr>
            <a:grpSpLocks noChangeAspect="1"/>
          </p:cNvGrpSpPr>
          <p:nvPr/>
        </p:nvGrpSpPr>
        <p:grpSpPr>
          <a:xfrm>
            <a:off x="3921939" y="410179"/>
            <a:ext cx="2084956" cy="2084948"/>
            <a:chOff x="0" y="0"/>
            <a:chExt cx="6350000" cy="6349975"/>
          </a:xfrm>
        </p:grpSpPr>
        <p:sp>
          <p:nvSpPr>
            <p:cNvPr id="49" name="Freeform 4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4"/>
              <a:stretch>
                <a:fillRect l="-18835" r="-18835"/>
              </a:stretch>
            </a:blipFill>
          </p:spPr>
        </p:sp>
      </p:grpSp>
      <p:grpSp>
        <p:nvGrpSpPr>
          <p:cNvPr id="50" name="Group 50"/>
          <p:cNvGrpSpPr>
            <a:grpSpLocks noChangeAspect="1"/>
          </p:cNvGrpSpPr>
          <p:nvPr/>
        </p:nvGrpSpPr>
        <p:grpSpPr>
          <a:xfrm>
            <a:off x="3921939" y="7880661"/>
            <a:ext cx="2084956" cy="2084948"/>
            <a:chOff x="0" y="0"/>
            <a:chExt cx="6350000" cy="6349975"/>
          </a:xfrm>
        </p:grpSpPr>
        <p:sp>
          <p:nvSpPr>
            <p:cNvPr id="51" name="Freeform 5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5"/>
              <a:stretch>
                <a:fillRect/>
              </a:stretch>
            </a:blipFill>
          </p:spPr>
        </p:sp>
      </p:grpSp>
      <p:grpSp>
        <p:nvGrpSpPr>
          <p:cNvPr id="52" name="Group 52"/>
          <p:cNvGrpSpPr>
            <a:grpSpLocks noChangeAspect="1"/>
          </p:cNvGrpSpPr>
          <p:nvPr/>
        </p:nvGrpSpPr>
        <p:grpSpPr>
          <a:xfrm>
            <a:off x="8101522" y="410179"/>
            <a:ext cx="2084956" cy="2084948"/>
            <a:chOff x="0" y="0"/>
            <a:chExt cx="6350000" cy="6349975"/>
          </a:xfrm>
        </p:grpSpPr>
        <p:sp>
          <p:nvSpPr>
            <p:cNvPr id="53" name="Freeform 5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6"/>
              <a:stretch>
                <a:fillRect t="-25000" b="-25000"/>
              </a:stretch>
            </a:blipFill>
          </p:spPr>
        </p:sp>
      </p:grpSp>
      <p:grpSp>
        <p:nvGrpSpPr>
          <p:cNvPr id="54" name="Group 54"/>
          <p:cNvGrpSpPr>
            <a:grpSpLocks noChangeAspect="1"/>
          </p:cNvGrpSpPr>
          <p:nvPr/>
        </p:nvGrpSpPr>
        <p:grpSpPr>
          <a:xfrm>
            <a:off x="8101522" y="7880661"/>
            <a:ext cx="2084956" cy="2084948"/>
            <a:chOff x="0" y="0"/>
            <a:chExt cx="6350000" cy="6349975"/>
          </a:xfrm>
        </p:grpSpPr>
        <p:sp>
          <p:nvSpPr>
            <p:cNvPr id="55" name="Freeform 5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7"/>
              <a:stretch>
                <a:fillRect t="-12576" b="-12576"/>
              </a:stretch>
            </a:blipFill>
          </p:spPr>
        </p:sp>
      </p:grpSp>
      <p:grpSp>
        <p:nvGrpSpPr>
          <p:cNvPr id="56" name="Group 56"/>
          <p:cNvGrpSpPr>
            <a:grpSpLocks noChangeAspect="1"/>
          </p:cNvGrpSpPr>
          <p:nvPr/>
        </p:nvGrpSpPr>
        <p:grpSpPr>
          <a:xfrm>
            <a:off x="12529124" y="410179"/>
            <a:ext cx="2084956" cy="2084948"/>
            <a:chOff x="0" y="0"/>
            <a:chExt cx="6350000" cy="6349975"/>
          </a:xfrm>
        </p:grpSpPr>
        <p:sp>
          <p:nvSpPr>
            <p:cNvPr id="57" name="Freeform 5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8"/>
              <a:stretch>
                <a:fillRect t="-653" b="-653"/>
              </a:stretch>
            </a:blipFill>
          </p:spPr>
        </p:sp>
      </p:grpSp>
      <p:grpSp>
        <p:nvGrpSpPr>
          <p:cNvPr id="58" name="Group 58"/>
          <p:cNvGrpSpPr>
            <a:grpSpLocks noChangeAspect="1"/>
          </p:cNvGrpSpPr>
          <p:nvPr/>
        </p:nvGrpSpPr>
        <p:grpSpPr>
          <a:xfrm>
            <a:off x="12529124" y="7880661"/>
            <a:ext cx="2084956" cy="2084948"/>
            <a:chOff x="0" y="0"/>
            <a:chExt cx="6350000" cy="6349975"/>
          </a:xfrm>
        </p:grpSpPr>
        <p:sp>
          <p:nvSpPr>
            <p:cNvPr id="59" name="Freeform 5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9"/>
              <a:stretch>
                <a:fillRect t="-12500" b="-12500"/>
              </a:stretch>
            </a:blipFill>
          </p:spPr>
        </p:sp>
      </p:grpSp>
      <p:grpSp>
        <p:nvGrpSpPr>
          <p:cNvPr id="60" name="Group 60"/>
          <p:cNvGrpSpPr>
            <a:grpSpLocks noChangeAspect="1"/>
          </p:cNvGrpSpPr>
          <p:nvPr/>
        </p:nvGrpSpPr>
        <p:grpSpPr>
          <a:xfrm>
            <a:off x="16405231" y="816301"/>
            <a:ext cx="2084956" cy="2084948"/>
            <a:chOff x="0" y="0"/>
            <a:chExt cx="6350000" cy="6349975"/>
          </a:xfrm>
        </p:grpSpPr>
        <p:sp>
          <p:nvSpPr>
            <p:cNvPr id="61" name="Freeform 6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0"/>
              <a:stretch>
                <a:fillRect t="-24941" b="-24941"/>
              </a:stretch>
            </a:blipFill>
          </p:spPr>
        </p:sp>
      </p:grpSp>
      <p:grpSp>
        <p:nvGrpSpPr>
          <p:cNvPr id="62" name="Group 62"/>
          <p:cNvGrpSpPr>
            <a:grpSpLocks noChangeAspect="1"/>
          </p:cNvGrpSpPr>
          <p:nvPr/>
        </p:nvGrpSpPr>
        <p:grpSpPr>
          <a:xfrm>
            <a:off x="16730636" y="7880661"/>
            <a:ext cx="2084956" cy="2084948"/>
            <a:chOff x="0" y="0"/>
            <a:chExt cx="6350000" cy="6349975"/>
          </a:xfrm>
        </p:grpSpPr>
        <p:sp>
          <p:nvSpPr>
            <p:cNvPr id="63" name="Freeform 6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1"/>
              <a:stretch>
                <a:fillRect/>
              </a:stretch>
            </a:blipFill>
          </p:spPr>
        </p:sp>
      </p:grpSp>
      <p:sp>
        <p:nvSpPr>
          <p:cNvPr id="64" name="TextBox 64"/>
          <p:cNvSpPr txBox="1"/>
          <p:nvPr/>
        </p:nvSpPr>
        <p:spPr>
          <a:xfrm>
            <a:off x="2755029" y="3924373"/>
            <a:ext cx="12777942" cy="2438254"/>
          </a:xfrm>
          <a:prstGeom prst="rect">
            <a:avLst/>
          </a:prstGeom>
        </p:spPr>
        <p:txBody>
          <a:bodyPr lIns="0" tIns="0" rIns="0" bIns="0" rtlCol="0" anchor="t">
            <a:spAutoFit/>
          </a:bodyPr>
          <a:lstStyle/>
          <a:p>
            <a:pPr algn="ctr">
              <a:lnSpc>
                <a:spcPts val="9600"/>
              </a:lnSpc>
            </a:pPr>
            <a:r>
              <a:rPr lang="en-US" sz="8000">
                <a:solidFill>
                  <a:srgbClr val="FFFFFF"/>
                </a:solidFill>
                <a:latin typeface="Libre Franklin Bold"/>
              </a:rPr>
              <a:t>Thank You to our </a:t>
            </a:r>
          </a:p>
          <a:p>
            <a:pPr marL="0" lvl="0" indent="0" algn="ctr">
              <a:lnSpc>
                <a:spcPts val="9600"/>
              </a:lnSpc>
              <a:spcBef>
                <a:spcPct val="0"/>
              </a:spcBef>
            </a:pPr>
            <a:r>
              <a:rPr lang="en-US" sz="8000">
                <a:solidFill>
                  <a:srgbClr val="FFFFFF"/>
                </a:solidFill>
                <a:latin typeface="Libre Franklin Bold"/>
              </a:rPr>
              <a:t>Session II Speakers!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A2484"/>
        </a:solidFill>
        <a:effectLst/>
      </p:bgPr>
    </p:bg>
    <p:spTree>
      <p:nvGrpSpPr>
        <p:cNvPr id="1" name=""/>
        <p:cNvGrpSpPr/>
        <p:nvPr/>
      </p:nvGrpSpPr>
      <p:grpSpPr>
        <a:xfrm>
          <a:off x="0" y="0"/>
          <a:ext cx="0" cy="0"/>
          <a:chOff x="0" y="0"/>
          <a:chExt cx="0" cy="0"/>
        </a:xfrm>
      </p:grpSpPr>
      <p:grpSp>
        <p:nvGrpSpPr>
          <p:cNvPr id="2" name="Group 2"/>
          <p:cNvGrpSpPr/>
          <p:nvPr/>
        </p:nvGrpSpPr>
        <p:grpSpPr>
          <a:xfrm>
            <a:off x="125420" y="189953"/>
            <a:ext cx="2445931" cy="4018315"/>
            <a:chOff x="0" y="0"/>
            <a:chExt cx="3261241" cy="5357753"/>
          </a:xfrm>
        </p:grpSpPr>
        <p:pic>
          <p:nvPicPr>
            <p:cNvPr id="3" name="Picture 3"/>
            <p:cNvPicPr>
              <a:picLocks noChangeAspect="1"/>
            </p:cNvPicPr>
            <p:nvPr/>
          </p:nvPicPr>
          <p:blipFill>
            <a:blip r:embed="rId2"/>
            <a:srcRect l="19565" r="19565"/>
            <a:stretch>
              <a:fillRect/>
            </a:stretch>
          </p:blipFill>
          <p:spPr>
            <a:xfrm>
              <a:off x="0" y="0"/>
              <a:ext cx="3261241" cy="5357753"/>
            </a:xfrm>
            <a:prstGeom prst="rect">
              <a:avLst/>
            </a:prstGeom>
          </p:spPr>
        </p:pic>
      </p:grpSp>
      <p:grpSp>
        <p:nvGrpSpPr>
          <p:cNvPr id="4" name="Group 4"/>
          <p:cNvGrpSpPr/>
          <p:nvPr/>
        </p:nvGrpSpPr>
        <p:grpSpPr>
          <a:xfrm>
            <a:off x="2733211" y="189953"/>
            <a:ext cx="2445931" cy="4018315"/>
            <a:chOff x="0" y="0"/>
            <a:chExt cx="3261241" cy="5357753"/>
          </a:xfrm>
        </p:grpSpPr>
        <p:pic>
          <p:nvPicPr>
            <p:cNvPr id="5" name="Picture 5"/>
            <p:cNvPicPr>
              <a:picLocks noChangeAspect="1"/>
            </p:cNvPicPr>
            <p:nvPr/>
          </p:nvPicPr>
          <p:blipFill>
            <a:blip r:embed="rId3"/>
            <a:srcRect l="11956" r="11956"/>
            <a:stretch>
              <a:fillRect/>
            </a:stretch>
          </p:blipFill>
          <p:spPr>
            <a:xfrm>
              <a:off x="0" y="0"/>
              <a:ext cx="3261241" cy="5357753"/>
            </a:xfrm>
            <a:prstGeom prst="rect">
              <a:avLst/>
            </a:prstGeom>
          </p:spPr>
        </p:pic>
      </p:grpSp>
      <p:grpSp>
        <p:nvGrpSpPr>
          <p:cNvPr id="6" name="Group 6"/>
          <p:cNvGrpSpPr/>
          <p:nvPr/>
        </p:nvGrpSpPr>
        <p:grpSpPr>
          <a:xfrm>
            <a:off x="15610565" y="5873042"/>
            <a:ext cx="2445931" cy="4018315"/>
            <a:chOff x="0" y="0"/>
            <a:chExt cx="3261241" cy="5357753"/>
          </a:xfrm>
        </p:grpSpPr>
        <p:pic>
          <p:nvPicPr>
            <p:cNvPr id="7" name="Picture 7"/>
            <p:cNvPicPr>
              <a:picLocks noChangeAspect="1"/>
            </p:cNvPicPr>
            <p:nvPr/>
          </p:nvPicPr>
          <p:blipFill>
            <a:blip r:embed="rId4"/>
            <a:srcRect l="11956" r="11956"/>
            <a:stretch>
              <a:fillRect/>
            </a:stretch>
          </p:blipFill>
          <p:spPr>
            <a:xfrm>
              <a:off x="0" y="0"/>
              <a:ext cx="3261241" cy="5357753"/>
            </a:xfrm>
            <a:prstGeom prst="rect">
              <a:avLst/>
            </a:prstGeom>
          </p:spPr>
        </p:pic>
      </p:grpSp>
      <p:grpSp>
        <p:nvGrpSpPr>
          <p:cNvPr id="8" name="Group 8"/>
          <p:cNvGrpSpPr/>
          <p:nvPr/>
        </p:nvGrpSpPr>
        <p:grpSpPr>
          <a:xfrm>
            <a:off x="5502992" y="189953"/>
            <a:ext cx="2445931" cy="4018315"/>
            <a:chOff x="0" y="0"/>
            <a:chExt cx="3261241" cy="5357753"/>
          </a:xfrm>
        </p:grpSpPr>
        <p:pic>
          <p:nvPicPr>
            <p:cNvPr id="9" name="Picture 9"/>
            <p:cNvPicPr>
              <a:picLocks noChangeAspect="1"/>
            </p:cNvPicPr>
            <p:nvPr/>
          </p:nvPicPr>
          <p:blipFill>
            <a:blip r:embed="rId5"/>
            <a:srcRect l="4404" r="4404"/>
            <a:stretch>
              <a:fillRect/>
            </a:stretch>
          </p:blipFill>
          <p:spPr>
            <a:xfrm>
              <a:off x="0" y="0"/>
              <a:ext cx="3261241" cy="5357753"/>
            </a:xfrm>
            <a:prstGeom prst="rect">
              <a:avLst/>
            </a:prstGeom>
          </p:spPr>
        </p:pic>
      </p:grpSp>
      <p:grpSp>
        <p:nvGrpSpPr>
          <p:cNvPr id="10" name="Group 10"/>
          <p:cNvGrpSpPr/>
          <p:nvPr/>
        </p:nvGrpSpPr>
        <p:grpSpPr>
          <a:xfrm>
            <a:off x="10556778" y="189953"/>
            <a:ext cx="2445931" cy="4018315"/>
            <a:chOff x="0" y="0"/>
            <a:chExt cx="3261241" cy="5357753"/>
          </a:xfrm>
        </p:grpSpPr>
        <p:pic>
          <p:nvPicPr>
            <p:cNvPr id="11" name="Picture 11"/>
            <p:cNvPicPr>
              <a:picLocks noChangeAspect="1"/>
            </p:cNvPicPr>
            <p:nvPr/>
          </p:nvPicPr>
          <p:blipFill>
            <a:blip r:embed="rId6"/>
            <a:srcRect l="19565" r="19565"/>
            <a:stretch>
              <a:fillRect/>
            </a:stretch>
          </p:blipFill>
          <p:spPr>
            <a:xfrm>
              <a:off x="0" y="0"/>
              <a:ext cx="3261241" cy="5357753"/>
            </a:xfrm>
            <a:prstGeom prst="rect">
              <a:avLst/>
            </a:prstGeom>
          </p:spPr>
        </p:pic>
      </p:grpSp>
      <p:grpSp>
        <p:nvGrpSpPr>
          <p:cNvPr id="12" name="Group 12"/>
          <p:cNvGrpSpPr/>
          <p:nvPr/>
        </p:nvGrpSpPr>
        <p:grpSpPr>
          <a:xfrm>
            <a:off x="13164634" y="189953"/>
            <a:ext cx="2445931" cy="4018315"/>
            <a:chOff x="0" y="0"/>
            <a:chExt cx="3261241" cy="5357753"/>
          </a:xfrm>
        </p:grpSpPr>
        <p:pic>
          <p:nvPicPr>
            <p:cNvPr id="13" name="Picture 13"/>
            <p:cNvPicPr>
              <a:picLocks noChangeAspect="1"/>
            </p:cNvPicPr>
            <p:nvPr/>
          </p:nvPicPr>
          <p:blipFill>
            <a:blip r:embed="rId7"/>
            <a:srcRect l="11910" r="11910"/>
            <a:stretch>
              <a:fillRect/>
            </a:stretch>
          </p:blipFill>
          <p:spPr>
            <a:xfrm>
              <a:off x="0" y="0"/>
              <a:ext cx="3261241" cy="5357753"/>
            </a:xfrm>
            <a:prstGeom prst="rect">
              <a:avLst/>
            </a:prstGeom>
          </p:spPr>
        </p:pic>
      </p:grpSp>
      <p:grpSp>
        <p:nvGrpSpPr>
          <p:cNvPr id="14" name="Group 14"/>
          <p:cNvGrpSpPr/>
          <p:nvPr/>
        </p:nvGrpSpPr>
        <p:grpSpPr>
          <a:xfrm>
            <a:off x="15772490" y="189953"/>
            <a:ext cx="2445931" cy="4018315"/>
            <a:chOff x="0" y="0"/>
            <a:chExt cx="3261241" cy="5357753"/>
          </a:xfrm>
        </p:grpSpPr>
        <p:pic>
          <p:nvPicPr>
            <p:cNvPr id="15" name="Picture 15"/>
            <p:cNvPicPr>
              <a:picLocks noChangeAspect="1"/>
            </p:cNvPicPr>
            <p:nvPr/>
          </p:nvPicPr>
          <p:blipFill>
            <a:blip r:embed="rId8"/>
            <a:srcRect l="7385" r="7385"/>
            <a:stretch>
              <a:fillRect/>
            </a:stretch>
          </p:blipFill>
          <p:spPr>
            <a:xfrm>
              <a:off x="0" y="0"/>
              <a:ext cx="3261241" cy="5357753"/>
            </a:xfrm>
            <a:prstGeom prst="rect">
              <a:avLst/>
            </a:prstGeom>
          </p:spPr>
        </p:pic>
      </p:grpSp>
      <p:grpSp>
        <p:nvGrpSpPr>
          <p:cNvPr id="16" name="Group 16"/>
          <p:cNvGrpSpPr/>
          <p:nvPr/>
        </p:nvGrpSpPr>
        <p:grpSpPr>
          <a:xfrm>
            <a:off x="125420" y="5873042"/>
            <a:ext cx="2445931" cy="4018315"/>
            <a:chOff x="0" y="0"/>
            <a:chExt cx="3261241" cy="5357753"/>
          </a:xfrm>
        </p:grpSpPr>
        <p:pic>
          <p:nvPicPr>
            <p:cNvPr id="17" name="Picture 17"/>
            <p:cNvPicPr>
              <a:picLocks noChangeAspect="1"/>
            </p:cNvPicPr>
            <p:nvPr/>
          </p:nvPicPr>
          <p:blipFill>
            <a:blip r:embed="rId9"/>
            <a:srcRect l="41065" t="12333" r="41065" b="12333"/>
            <a:stretch>
              <a:fillRect/>
            </a:stretch>
          </p:blipFill>
          <p:spPr>
            <a:xfrm>
              <a:off x="0" y="0"/>
              <a:ext cx="3261241" cy="5357753"/>
            </a:xfrm>
            <a:prstGeom prst="rect">
              <a:avLst/>
            </a:prstGeom>
          </p:spPr>
        </p:pic>
      </p:grpSp>
      <p:grpSp>
        <p:nvGrpSpPr>
          <p:cNvPr id="18" name="Group 18"/>
          <p:cNvGrpSpPr/>
          <p:nvPr/>
        </p:nvGrpSpPr>
        <p:grpSpPr>
          <a:xfrm>
            <a:off x="2733211" y="5873042"/>
            <a:ext cx="2445931" cy="4018315"/>
            <a:chOff x="0" y="0"/>
            <a:chExt cx="3261241" cy="5357753"/>
          </a:xfrm>
        </p:grpSpPr>
        <p:pic>
          <p:nvPicPr>
            <p:cNvPr id="19" name="Picture 19"/>
            <p:cNvPicPr>
              <a:picLocks noChangeAspect="1"/>
            </p:cNvPicPr>
            <p:nvPr/>
          </p:nvPicPr>
          <p:blipFill>
            <a:blip r:embed="rId10"/>
            <a:srcRect l="4208" r="4208"/>
            <a:stretch>
              <a:fillRect/>
            </a:stretch>
          </p:blipFill>
          <p:spPr>
            <a:xfrm>
              <a:off x="0" y="0"/>
              <a:ext cx="3261241" cy="5357753"/>
            </a:xfrm>
            <a:prstGeom prst="rect">
              <a:avLst/>
            </a:prstGeom>
          </p:spPr>
        </p:pic>
      </p:grpSp>
      <p:grpSp>
        <p:nvGrpSpPr>
          <p:cNvPr id="20" name="Group 20"/>
          <p:cNvGrpSpPr/>
          <p:nvPr/>
        </p:nvGrpSpPr>
        <p:grpSpPr>
          <a:xfrm>
            <a:off x="5341067" y="5873042"/>
            <a:ext cx="2445931" cy="4018315"/>
            <a:chOff x="0" y="0"/>
            <a:chExt cx="3261241" cy="5357753"/>
          </a:xfrm>
        </p:grpSpPr>
        <p:pic>
          <p:nvPicPr>
            <p:cNvPr id="21" name="Picture 21"/>
            <p:cNvPicPr>
              <a:picLocks noChangeAspect="1"/>
            </p:cNvPicPr>
            <p:nvPr/>
          </p:nvPicPr>
          <p:blipFill>
            <a:blip r:embed="rId11"/>
            <a:srcRect l="10621" r="10621"/>
            <a:stretch>
              <a:fillRect/>
            </a:stretch>
          </p:blipFill>
          <p:spPr>
            <a:xfrm>
              <a:off x="0" y="0"/>
              <a:ext cx="3261241" cy="5357753"/>
            </a:xfrm>
            <a:prstGeom prst="rect">
              <a:avLst/>
            </a:prstGeom>
          </p:spPr>
        </p:pic>
      </p:grpSp>
      <p:grpSp>
        <p:nvGrpSpPr>
          <p:cNvPr id="22" name="Group 22"/>
          <p:cNvGrpSpPr/>
          <p:nvPr/>
        </p:nvGrpSpPr>
        <p:grpSpPr>
          <a:xfrm>
            <a:off x="7948923" y="5873042"/>
            <a:ext cx="2445931" cy="4018315"/>
            <a:chOff x="0" y="0"/>
            <a:chExt cx="3261241" cy="5357753"/>
          </a:xfrm>
        </p:grpSpPr>
        <p:pic>
          <p:nvPicPr>
            <p:cNvPr id="23" name="Picture 23"/>
            <p:cNvPicPr>
              <a:picLocks noChangeAspect="1"/>
            </p:cNvPicPr>
            <p:nvPr/>
          </p:nvPicPr>
          <p:blipFill>
            <a:blip r:embed="rId12"/>
            <a:srcRect l="7848" r="7848"/>
            <a:stretch>
              <a:fillRect/>
            </a:stretch>
          </p:blipFill>
          <p:spPr>
            <a:xfrm>
              <a:off x="0" y="0"/>
              <a:ext cx="3261241" cy="5357753"/>
            </a:xfrm>
            <a:prstGeom prst="rect">
              <a:avLst/>
            </a:prstGeom>
          </p:spPr>
        </p:pic>
      </p:grpSp>
      <p:grpSp>
        <p:nvGrpSpPr>
          <p:cNvPr id="24" name="Group 24"/>
          <p:cNvGrpSpPr/>
          <p:nvPr/>
        </p:nvGrpSpPr>
        <p:grpSpPr>
          <a:xfrm>
            <a:off x="10556778" y="5873042"/>
            <a:ext cx="2445931" cy="4018315"/>
            <a:chOff x="0" y="0"/>
            <a:chExt cx="3261241" cy="5357753"/>
          </a:xfrm>
        </p:grpSpPr>
        <p:pic>
          <p:nvPicPr>
            <p:cNvPr id="25" name="Picture 25"/>
            <p:cNvPicPr>
              <a:picLocks noChangeAspect="1"/>
            </p:cNvPicPr>
            <p:nvPr/>
          </p:nvPicPr>
          <p:blipFill>
            <a:blip r:embed="rId13"/>
            <a:srcRect l="4466" r="4466"/>
            <a:stretch>
              <a:fillRect/>
            </a:stretch>
          </p:blipFill>
          <p:spPr>
            <a:xfrm>
              <a:off x="0" y="0"/>
              <a:ext cx="3261241" cy="5357753"/>
            </a:xfrm>
            <a:prstGeom prst="rect">
              <a:avLst/>
            </a:prstGeom>
          </p:spPr>
        </p:pic>
      </p:grpSp>
      <p:grpSp>
        <p:nvGrpSpPr>
          <p:cNvPr id="26" name="Group 26"/>
          <p:cNvGrpSpPr/>
          <p:nvPr/>
        </p:nvGrpSpPr>
        <p:grpSpPr>
          <a:xfrm>
            <a:off x="13164634" y="5873042"/>
            <a:ext cx="2445931" cy="4018315"/>
            <a:chOff x="0" y="0"/>
            <a:chExt cx="3261241" cy="5357753"/>
          </a:xfrm>
        </p:grpSpPr>
        <p:pic>
          <p:nvPicPr>
            <p:cNvPr id="27" name="Picture 27"/>
            <p:cNvPicPr>
              <a:picLocks noChangeAspect="1"/>
            </p:cNvPicPr>
            <p:nvPr/>
          </p:nvPicPr>
          <p:blipFill>
            <a:blip r:embed="rId14"/>
            <a:srcRect l="4795" r="34334"/>
            <a:stretch>
              <a:fillRect/>
            </a:stretch>
          </p:blipFill>
          <p:spPr>
            <a:xfrm>
              <a:off x="0" y="0"/>
              <a:ext cx="3261241" cy="5357753"/>
            </a:xfrm>
            <a:prstGeom prst="rect">
              <a:avLst/>
            </a:prstGeom>
          </p:spPr>
        </p:pic>
      </p:grpSp>
      <p:grpSp>
        <p:nvGrpSpPr>
          <p:cNvPr id="28" name="Group 28"/>
          <p:cNvGrpSpPr/>
          <p:nvPr/>
        </p:nvGrpSpPr>
        <p:grpSpPr>
          <a:xfrm>
            <a:off x="125355" y="5873042"/>
            <a:ext cx="2445931" cy="4018315"/>
            <a:chOff x="0" y="0"/>
            <a:chExt cx="3261241" cy="5357753"/>
          </a:xfrm>
        </p:grpSpPr>
        <p:pic>
          <p:nvPicPr>
            <p:cNvPr id="29" name="Picture 29"/>
            <p:cNvPicPr>
              <a:picLocks noChangeAspect="1"/>
            </p:cNvPicPr>
            <p:nvPr/>
          </p:nvPicPr>
          <p:blipFill>
            <a:blip r:embed="rId15"/>
            <a:srcRect l="8858" r="8858"/>
            <a:stretch>
              <a:fillRect/>
            </a:stretch>
          </p:blipFill>
          <p:spPr>
            <a:xfrm>
              <a:off x="0" y="0"/>
              <a:ext cx="3261241" cy="5357753"/>
            </a:xfrm>
            <a:prstGeom prst="rect">
              <a:avLst/>
            </a:prstGeom>
          </p:spPr>
        </p:pic>
      </p:grpSp>
      <p:sp>
        <p:nvSpPr>
          <p:cNvPr id="30" name="TextBox 30"/>
          <p:cNvSpPr txBox="1"/>
          <p:nvPr/>
        </p:nvSpPr>
        <p:spPr>
          <a:xfrm>
            <a:off x="565883" y="4295783"/>
            <a:ext cx="17156233" cy="1533508"/>
          </a:xfrm>
          <a:prstGeom prst="rect">
            <a:avLst/>
          </a:prstGeom>
        </p:spPr>
        <p:txBody>
          <a:bodyPr lIns="0" tIns="0" rIns="0" bIns="0" rtlCol="0" anchor="t">
            <a:spAutoFit/>
          </a:bodyPr>
          <a:lstStyle/>
          <a:p>
            <a:pPr algn="ctr">
              <a:lnSpc>
                <a:spcPts val="12599"/>
              </a:lnSpc>
            </a:pPr>
            <a:r>
              <a:rPr lang="en-US" sz="9000">
                <a:solidFill>
                  <a:srgbClr val="FFFFFF"/>
                </a:solidFill>
                <a:latin typeface="Open Sans Extra Bold"/>
              </a:rPr>
              <a:t>Thanks to our Planning Team</a:t>
            </a:r>
          </a:p>
        </p:txBody>
      </p:sp>
      <p:grpSp>
        <p:nvGrpSpPr>
          <p:cNvPr id="31" name="Group 31"/>
          <p:cNvGrpSpPr/>
          <p:nvPr/>
        </p:nvGrpSpPr>
        <p:grpSpPr>
          <a:xfrm>
            <a:off x="7948923" y="189953"/>
            <a:ext cx="2445931" cy="4018315"/>
            <a:chOff x="0" y="0"/>
            <a:chExt cx="3261241" cy="5357753"/>
          </a:xfrm>
        </p:grpSpPr>
        <p:pic>
          <p:nvPicPr>
            <p:cNvPr id="32" name="Picture 32"/>
            <p:cNvPicPr>
              <a:picLocks noChangeAspect="1"/>
            </p:cNvPicPr>
            <p:nvPr/>
          </p:nvPicPr>
          <p:blipFill>
            <a:blip r:embed="rId16"/>
            <a:srcRect l="11956" r="11956"/>
            <a:stretch>
              <a:fillRect/>
            </a:stretch>
          </p:blipFill>
          <p:spPr>
            <a:xfrm>
              <a:off x="0" y="0"/>
              <a:ext cx="3261241" cy="5357753"/>
            </a:xfrm>
            <a:prstGeom prst="rect">
              <a:avLst/>
            </a:prstGeom>
          </p:spPr>
        </p:pic>
      </p:grpSp>
      <p:sp>
        <p:nvSpPr>
          <p:cNvPr id="33" name="TextBox 33"/>
          <p:cNvSpPr txBox="1"/>
          <p:nvPr/>
        </p:nvSpPr>
        <p:spPr>
          <a:xfrm>
            <a:off x="16083884" y="9502141"/>
            <a:ext cx="1638233" cy="389215"/>
          </a:xfrm>
          <a:prstGeom prst="rect">
            <a:avLst/>
          </a:prstGeom>
        </p:spPr>
        <p:txBody>
          <a:bodyPr lIns="0" tIns="0" rIns="0" bIns="0" rtlCol="0" anchor="t">
            <a:spAutoFit/>
          </a:bodyPr>
          <a:lstStyle/>
          <a:p>
            <a:pPr algn="ctr">
              <a:lnSpc>
                <a:spcPts val="3220"/>
              </a:lnSpc>
            </a:pPr>
            <a:r>
              <a:rPr lang="en-US" sz="2300">
                <a:solidFill>
                  <a:srgbClr val="FFFFFF"/>
                </a:solidFill>
                <a:latin typeface="Open Sans Light"/>
              </a:rPr>
              <a:t>Bus Captain!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A2484"/>
        </a:solidFill>
        <a:effectLst/>
      </p:bgPr>
    </p:bg>
    <p:spTree>
      <p:nvGrpSpPr>
        <p:cNvPr id="1" name=""/>
        <p:cNvGrpSpPr/>
        <p:nvPr/>
      </p:nvGrpSpPr>
      <p:grpSpPr>
        <a:xfrm>
          <a:off x="0" y="0"/>
          <a:ext cx="0" cy="0"/>
          <a:chOff x="0" y="0"/>
          <a:chExt cx="0" cy="0"/>
        </a:xfrm>
      </p:grpSpPr>
      <p:grpSp>
        <p:nvGrpSpPr>
          <p:cNvPr id="2" name="Group 2"/>
          <p:cNvGrpSpPr/>
          <p:nvPr/>
        </p:nvGrpSpPr>
        <p:grpSpPr>
          <a:xfrm>
            <a:off x="5361385" y="400006"/>
            <a:ext cx="12926615" cy="9628523"/>
            <a:chOff x="0" y="0"/>
            <a:chExt cx="17235487" cy="12838031"/>
          </a:xfrm>
        </p:grpSpPr>
        <p:pic>
          <p:nvPicPr>
            <p:cNvPr id="3" name="Picture 3"/>
            <p:cNvPicPr>
              <a:picLocks noChangeAspect="1"/>
            </p:cNvPicPr>
            <p:nvPr/>
          </p:nvPicPr>
          <p:blipFill>
            <a:blip r:embed="rId2"/>
            <a:srcRect t="342" b="342"/>
            <a:stretch>
              <a:fillRect/>
            </a:stretch>
          </p:blipFill>
          <p:spPr>
            <a:xfrm>
              <a:off x="0" y="0"/>
              <a:ext cx="17235487" cy="12838031"/>
            </a:xfrm>
            <a:prstGeom prst="rect">
              <a:avLst/>
            </a:prstGeom>
          </p:spPr>
        </p:pic>
      </p:grpSp>
      <p:grpSp>
        <p:nvGrpSpPr>
          <p:cNvPr id="4" name="Group 4"/>
          <p:cNvGrpSpPr/>
          <p:nvPr/>
        </p:nvGrpSpPr>
        <p:grpSpPr>
          <a:xfrm>
            <a:off x="-8050985" y="-1797069"/>
            <a:ext cx="14245389" cy="14245389"/>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6" name="Picture 6"/>
          <p:cNvPicPr>
            <a:picLocks noChangeAspect="1"/>
          </p:cNvPicPr>
          <p:nvPr/>
        </p:nvPicPr>
        <p:blipFill>
          <a:blip r:embed="rId3"/>
          <a:srcRect/>
          <a:stretch>
            <a:fillRect/>
          </a:stretch>
        </p:blipFill>
        <p:spPr>
          <a:xfrm>
            <a:off x="346560" y="549928"/>
            <a:ext cx="1364280" cy="1364280"/>
          </a:xfrm>
          <a:prstGeom prst="rect">
            <a:avLst/>
          </a:prstGeom>
        </p:spPr>
      </p:pic>
      <p:grpSp>
        <p:nvGrpSpPr>
          <p:cNvPr id="7" name="Group 7"/>
          <p:cNvGrpSpPr/>
          <p:nvPr/>
        </p:nvGrpSpPr>
        <p:grpSpPr>
          <a:xfrm>
            <a:off x="690303" y="3136483"/>
            <a:ext cx="4993977" cy="4585060"/>
            <a:chOff x="0" y="0"/>
            <a:chExt cx="6658636" cy="6113414"/>
          </a:xfrm>
        </p:grpSpPr>
        <p:sp>
          <p:nvSpPr>
            <p:cNvPr id="8" name="TextBox 8"/>
            <p:cNvSpPr txBox="1"/>
            <p:nvPr/>
          </p:nvSpPr>
          <p:spPr>
            <a:xfrm>
              <a:off x="0" y="66675"/>
              <a:ext cx="6658636" cy="4921408"/>
            </a:xfrm>
            <a:prstGeom prst="rect">
              <a:avLst/>
            </a:prstGeom>
          </p:spPr>
          <p:txBody>
            <a:bodyPr lIns="0" tIns="0" rIns="0" bIns="0" rtlCol="0" anchor="t">
              <a:spAutoFit/>
            </a:bodyPr>
            <a:lstStyle/>
            <a:p>
              <a:pPr algn="ctr">
                <a:lnSpc>
                  <a:spcPts val="7260"/>
                </a:lnSpc>
              </a:pPr>
              <a:r>
                <a:rPr lang="en-US" sz="6600">
                  <a:solidFill>
                    <a:srgbClr val="1A2484"/>
                  </a:solidFill>
                  <a:latin typeface="Libre Franklin Bold"/>
                </a:rPr>
                <a:t>Pre- Session with Area Alumnae</a:t>
              </a:r>
            </a:p>
          </p:txBody>
        </p:sp>
        <p:sp>
          <p:nvSpPr>
            <p:cNvPr id="9" name="TextBox 9"/>
            <p:cNvSpPr txBox="1"/>
            <p:nvPr/>
          </p:nvSpPr>
          <p:spPr>
            <a:xfrm>
              <a:off x="0" y="5490818"/>
              <a:ext cx="6658636" cy="622596"/>
            </a:xfrm>
            <a:prstGeom prst="rect">
              <a:avLst/>
            </a:prstGeom>
          </p:spPr>
          <p:txBody>
            <a:bodyPr lIns="0" tIns="0" rIns="0" bIns="0" rtlCol="0" anchor="t">
              <a:spAutoFit/>
            </a:bodyPr>
            <a:lstStyle/>
            <a:p>
              <a:pPr algn="ctr">
                <a:lnSpc>
                  <a:spcPts val="3919"/>
                </a:lnSpc>
                <a:spcBef>
                  <a:spcPct val="0"/>
                </a:spcBef>
              </a:pPr>
              <a:r>
                <a:rPr lang="en-US" sz="2799" spc="83">
                  <a:solidFill>
                    <a:srgbClr val="000000"/>
                  </a:solidFill>
                  <a:latin typeface="Libre Franklin Medium"/>
                </a:rPr>
                <a:t>Shopping at STAXX</a:t>
              </a:r>
            </a:p>
          </p:txBody>
        </p:sp>
      </p:grpSp>
      <p:sp>
        <p:nvSpPr>
          <p:cNvPr id="10" name="TextBox 10"/>
          <p:cNvSpPr txBox="1"/>
          <p:nvPr/>
        </p:nvSpPr>
        <p:spPr>
          <a:xfrm>
            <a:off x="1028700" y="9055780"/>
            <a:ext cx="5165705" cy="202520"/>
          </a:xfrm>
          <a:prstGeom prst="rect">
            <a:avLst/>
          </a:prstGeom>
        </p:spPr>
        <p:txBody>
          <a:bodyPr lIns="0" tIns="0" rIns="0" bIns="0" rtlCol="0" anchor="t">
            <a:spAutoFit/>
          </a:bodyPr>
          <a:lstStyle/>
          <a:p>
            <a:pPr>
              <a:lnSpc>
                <a:spcPts val="1679"/>
              </a:lnSpc>
              <a:spcBef>
                <a:spcPct val="0"/>
              </a:spcBef>
            </a:pPr>
            <a:r>
              <a:rPr lang="en-US" sz="1200" spc="120">
                <a:solidFill>
                  <a:srgbClr val="1A2484"/>
                </a:solidFill>
                <a:latin typeface="Libre Franklin Medium Bold"/>
              </a:rPr>
              <a:t>SESSION II, CLASS OF 2022</a:t>
            </a:r>
          </a:p>
        </p:txBody>
      </p:sp>
      <p:sp>
        <p:nvSpPr>
          <p:cNvPr id="11" name="TextBox 11"/>
          <p:cNvSpPr txBox="1"/>
          <p:nvPr/>
        </p:nvSpPr>
        <p:spPr>
          <a:xfrm>
            <a:off x="1710840" y="971550"/>
            <a:ext cx="6522132" cy="463887"/>
          </a:xfrm>
          <a:prstGeom prst="rect">
            <a:avLst/>
          </a:prstGeom>
        </p:spPr>
        <p:txBody>
          <a:bodyPr lIns="0" tIns="0" rIns="0" bIns="0" rtlCol="0" anchor="t">
            <a:spAutoFit/>
          </a:bodyPr>
          <a:lstStyle/>
          <a:p>
            <a:pPr>
              <a:lnSpc>
                <a:spcPts val="3823"/>
              </a:lnSpc>
              <a:spcBef>
                <a:spcPct val="0"/>
              </a:spcBef>
            </a:pPr>
            <a:r>
              <a:rPr lang="en-US" sz="2731">
                <a:solidFill>
                  <a:srgbClr val="004AAD"/>
                </a:solidFill>
                <a:latin typeface="Libre Franklin Medium Bold"/>
              </a:rPr>
              <a:t>Greater Missouri Leadership Challenge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A2484"/>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4739886" cy="6549645"/>
            <a:chOff x="0" y="0"/>
            <a:chExt cx="6319849" cy="8732861"/>
          </a:xfrm>
        </p:grpSpPr>
        <p:pic>
          <p:nvPicPr>
            <p:cNvPr id="3" name="Picture 3"/>
            <p:cNvPicPr>
              <a:picLocks noChangeAspect="1"/>
            </p:cNvPicPr>
            <p:nvPr/>
          </p:nvPicPr>
          <p:blipFill>
            <a:blip r:embed="rId2"/>
            <a:srcRect l="1754" r="1754"/>
            <a:stretch>
              <a:fillRect/>
            </a:stretch>
          </p:blipFill>
          <p:spPr>
            <a:xfrm>
              <a:off x="0" y="0"/>
              <a:ext cx="6319849" cy="8732861"/>
            </a:xfrm>
            <a:prstGeom prst="rect">
              <a:avLst/>
            </a:prstGeom>
          </p:spPr>
        </p:pic>
      </p:grpSp>
      <p:grpSp>
        <p:nvGrpSpPr>
          <p:cNvPr id="4" name="Group 4"/>
          <p:cNvGrpSpPr/>
          <p:nvPr/>
        </p:nvGrpSpPr>
        <p:grpSpPr>
          <a:xfrm>
            <a:off x="0" y="6749838"/>
            <a:ext cx="4739886" cy="3537162"/>
            <a:chOff x="0" y="0"/>
            <a:chExt cx="6319849" cy="4716216"/>
          </a:xfrm>
        </p:grpSpPr>
        <p:pic>
          <p:nvPicPr>
            <p:cNvPr id="5" name="Picture 5"/>
            <p:cNvPicPr>
              <a:picLocks noChangeAspect="1"/>
            </p:cNvPicPr>
            <p:nvPr/>
          </p:nvPicPr>
          <p:blipFill>
            <a:blip r:embed="rId3"/>
            <a:srcRect t="4566" b="4566"/>
            <a:stretch>
              <a:fillRect/>
            </a:stretch>
          </p:blipFill>
          <p:spPr>
            <a:xfrm>
              <a:off x="0" y="0"/>
              <a:ext cx="6319849" cy="4716216"/>
            </a:xfrm>
            <a:prstGeom prst="rect">
              <a:avLst/>
            </a:prstGeom>
          </p:spPr>
        </p:pic>
      </p:grpSp>
      <p:grpSp>
        <p:nvGrpSpPr>
          <p:cNvPr id="6" name="Group 6"/>
          <p:cNvGrpSpPr/>
          <p:nvPr/>
        </p:nvGrpSpPr>
        <p:grpSpPr>
          <a:xfrm>
            <a:off x="4908226" y="6749838"/>
            <a:ext cx="4107611" cy="3537162"/>
            <a:chOff x="0" y="0"/>
            <a:chExt cx="5476815" cy="4716216"/>
          </a:xfrm>
        </p:grpSpPr>
        <p:pic>
          <p:nvPicPr>
            <p:cNvPr id="7" name="Picture 7"/>
            <p:cNvPicPr>
              <a:picLocks noChangeAspect="1"/>
            </p:cNvPicPr>
            <p:nvPr/>
          </p:nvPicPr>
          <p:blipFill>
            <a:blip r:embed="rId4"/>
            <a:srcRect l="10323" r="10323"/>
            <a:stretch>
              <a:fillRect/>
            </a:stretch>
          </p:blipFill>
          <p:spPr>
            <a:xfrm>
              <a:off x="0" y="0"/>
              <a:ext cx="5476815" cy="4716216"/>
            </a:xfrm>
            <a:prstGeom prst="rect">
              <a:avLst/>
            </a:prstGeom>
          </p:spPr>
        </p:pic>
      </p:grpSp>
      <p:grpSp>
        <p:nvGrpSpPr>
          <p:cNvPr id="8" name="Group 8"/>
          <p:cNvGrpSpPr/>
          <p:nvPr/>
        </p:nvGrpSpPr>
        <p:grpSpPr>
          <a:xfrm>
            <a:off x="9184176" y="6749838"/>
            <a:ext cx="4107611" cy="3537162"/>
            <a:chOff x="0" y="0"/>
            <a:chExt cx="5476815" cy="4716216"/>
          </a:xfrm>
        </p:grpSpPr>
        <p:pic>
          <p:nvPicPr>
            <p:cNvPr id="9" name="Picture 9"/>
            <p:cNvPicPr>
              <a:picLocks noChangeAspect="1"/>
            </p:cNvPicPr>
            <p:nvPr/>
          </p:nvPicPr>
          <p:blipFill>
            <a:blip r:embed="rId5"/>
            <a:srcRect l="6452" r="6452"/>
            <a:stretch>
              <a:fillRect/>
            </a:stretch>
          </p:blipFill>
          <p:spPr>
            <a:xfrm>
              <a:off x="0" y="0"/>
              <a:ext cx="5476815" cy="4716216"/>
            </a:xfrm>
            <a:prstGeom prst="rect">
              <a:avLst/>
            </a:prstGeom>
          </p:spPr>
        </p:pic>
      </p:grpSp>
      <p:grpSp>
        <p:nvGrpSpPr>
          <p:cNvPr id="10" name="Group 10"/>
          <p:cNvGrpSpPr/>
          <p:nvPr/>
        </p:nvGrpSpPr>
        <p:grpSpPr>
          <a:xfrm>
            <a:off x="13460126" y="3708418"/>
            <a:ext cx="4827874" cy="6578582"/>
            <a:chOff x="0" y="0"/>
            <a:chExt cx="6437165" cy="8771442"/>
          </a:xfrm>
        </p:grpSpPr>
        <p:pic>
          <p:nvPicPr>
            <p:cNvPr id="11" name="Picture 11"/>
            <p:cNvPicPr>
              <a:picLocks noChangeAspect="1"/>
            </p:cNvPicPr>
            <p:nvPr/>
          </p:nvPicPr>
          <p:blipFill>
            <a:blip r:embed="rId6"/>
            <a:srcRect l="1103" r="1103"/>
            <a:stretch>
              <a:fillRect/>
            </a:stretch>
          </p:blipFill>
          <p:spPr>
            <a:xfrm>
              <a:off x="0" y="0"/>
              <a:ext cx="6437165" cy="8771442"/>
            </a:xfrm>
            <a:prstGeom prst="rect">
              <a:avLst/>
            </a:prstGeom>
          </p:spPr>
        </p:pic>
      </p:grpSp>
      <p:grpSp>
        <p:nvGrpSpPr>
          <p:cNvPr id="12" name="Group 12"/>
          <p:cNvGrpSpPr/>
          <p:nvPr/>
        </p:nvGrpSpPr>
        <p:grpSpPr>
          <a:xfrm>
            <a:off x="13460126" y="0"/>
            <a:ext cx="4827874" cy="3525551"/>
            <a:chOff x="0" y="0"/>
            <a:chExt cx="6437165" cy="4700735"/>
          </a:xfrm>
        </p:grpSpPr>
        <p:pic>
          <p:nvPicPr>
            <p:cNvPr id="13" name="Picture 13"/>
            <p:cNvPicPr>
              <a:picLocks noChangeAspect="1"/>
            </p:cNvPicPr>
            <p:nvPr/>
          </p:nvPicPr>
          <p:blipFill>
            <a:blip r:embed="rId7"/>
            <a:srcRect l="32363" t="16952" r="32363" b="16952"/>
            <a:stretch>
              <a:fillRect/>
            </a:stretch>
          </p:blipFill>
          <p:spPr>
            <a:xfrm>
              <a:off x="0" y="0"/>
              <a:ext cx="6437165" cy="4700735"/>
            </a:xfrm>
            <a:prstGeom prst="rect">
              <a:avLst/>
            </a:prstGeom>
          </p:spPr>
        </p:pic>
      </p:grpSp>
      <p:grpSp>
        <p:nvGrpSpPr>
          <p:cNvPr id="14" name="Group 14"/>
          <p:cNvGrpSpPr/>
          <p:nvPr/>
        </p:nvGrpSpPr>
        <p:grpSpPr>
          <a:xfrm>
            <a:off x="13460126" y="0"/>
            <a:ext cx="4827874" cy="3525551"/>
            <a:chOff x="0" y="0"/>
            <a:chExt cx="6437165" cy="4700735"/>
          </a:xfrm>
        </p:grpSpPr>
        <p:pic>
          <p:nvPicPr>
            <p:cNvPr id="15" name="Picture 15"/>
            <p:cNvPicPr>
              <a:picLocks noChangeAspect="1"/>
            </p:cNvPicPr>
            <p:nvPr/>
          </p:nvPicPr>
          <p:blipFill>
            <a:blip r:embed="rId8"/>
            <a:srcRect t="1316" b="1316"/>
            <a:stretch>
              <a:fillRect/>
            </a:stretch>
          </p:blipFill>
          <p:spPr>
            <a:xfrm>
              <a:off x="0" y="0"/>
              <a:ext cx="6437165" cy="4700735"/>
            </a:xfrm>
            <a:prstGeom prst="rect">
              <a:avLst/>
            </a:prstGeom>
          </p:spPr>
        </p:pic>
      </p:grpSp>
      <p:grpSp>
        <p:nvGrpSpPr>
          <p:cNvPr id="16" name="Group 16"/>
          <p:cNvGrpSpPr/>
          <p:nvPr/>
        </p:nvGrpSpPr>
        <p:grpSpPr>
          <a:xfrm>
            <a:off x="4908226" y="0"/>
            <a:ext cx="8383562" cy="3525551"/>
            <a:chOff x="0" y="0"/>
            <a:chExt cx="11178082" cy="4700735"/>
          </a:xfrm>
        </p:grpSpPr>
        <p:pic>
          <p:nvPicPr>
            <p:cNvPr id="17" name="Picture 17"/>
            <p:cNvPicPr>
              <a:picLocks noChangeAspect="1"/>
            </p:cNvPicPr>
            <p:nvPr/>
          </p:nvPicPr>
          <p:blipFill>
            <a:blip r:embed="rId9"/>
            <a:srcRect t="19154" b="19154"/>
            <a:stretch>
              <a:fillRect/>
            </a:stretch>
          </p:blipFill>
          <p:spPr>
            <a:xfrm>
              <a:off x="0" y="0"/>
              <a:ext cx="11178082" cy="4700735"/>
            </a:xfrm>
            <a:prstGeom prst="rect">
              <a:avLst/>
            </a:prstGeom>
          </p:spPr>
        </p:pic>
      </p:grpSp>
      <p:pic>
        <p:nvPicPr>
          <p:cNvPr id="18" name="Picture 18"/>
          <p:cNvPicPr>
            <a:picLocks noChangeAspect="1"/>
          </p:cNvPicPr>
          <p:nvPr/>
        </p:nvPicPr>
        <p:blipFill>
          <a:blip r:embed="rId10"/>
          <a:srcRect/>
          <a:stretch>
            <a:fillRect/>
          </a:stretch>
        </p:blipFill>
        <p:spPr>
          <a:xfrm>
            <a:off x="4951215" y="3791754"/>
            <a:ext cx="2010816" cy="2681088"/>
          </a:xfrm>
          <a:prstGeom prst="rect">
            <a:avLst/>
          </a:prstGeom>
        </p:spPr>
      </p:pic>
      <p:pic>
        <p:nvPicPr>
          <p:cNvPr id="19" name="Picture 19"/>
          <p:cNvPicPr>
            <a:picLocks noChangeAspect="1"/>
          </p:cNvPicPr>
          <p:nvPr/>
        </p:nvPicPr>
        <p:blipFill>
          <a:blip r:embed="rId11"/>
          <a:srcRect/>
          <a:stretch>
            <a:fillRect/>
          </a:stretch>
        </p:blipFill>
        <p:spPr>
          <a:xfrm>
            <a:off x="11237982" y="3956208"/>
            <a:ext cx="1780938" cy="2374584"/>
          </a:xfrm>
          <a:prstGeom prst="rect">
            <a:avLst/>
          </a:prstGeom>
        </p:spPr>
      </p:pic>
      <p:sp>
        <p:nvSpPr>
          <p:cNvPr id="20" name="TextBox 20"/>
          <p:cNvSpPr txBox="1"/>
          <p:nvPr/>
        </p:nvSpPr>
        <p:spPr>
          <a:xfrm>
            <a:off x="5476845" y="4657773"/>
            <a:ext cx="7077983" cy="971455"/>
          </a:xfrm>
          <a:prstGeom prst="rect">
            <a:avLst/>
          </a:prstGeom>
        </p:spPr>
        <p:txBody>
          <a:bodyPr lIns="0" tIns="0" rIns="0" bIns="0" rtlCol="0" anchor="t">
            <a:spAutoFit/>
          </a:bodyPr>
          <a:lstStyle/>
          <a:p>
            <a:pPr marL="0" lvl="0" indent="0" algn="ctr">
              <a:lnSpc>
                <a:spcPts val="7679"/>
              </a:lnSpc>
              <a:spcBef>
                <a:spcPct val="0"/>
              </a:spcBef>
            </a:pPr>
            <a:r>
              <a:rPr lang="en-US" sz="6399">
                <a:solidFill>
                  <a:srgbClr val="FFFFFF"/>
                </a:solidFill>
                <a:latin typeface="Libre Franklin Bold"/>
              </a:rPr>
              <a:t>DAY ONE</a:t>
            </a:r>
          </a:p>
        </p:txBody>
      </p:sp>
      <p:sp>
        <p:nvSpPr>
          <p:cNvPr id="21" name="TextBox 21"/>
          <p:cNvSpPr txBox="1"/>
          <p:nvPr/>
        </p:nvSpPr>
        <p:spPr>
          <a:xfrm>
            <a:off x="5605009" y="6067330"/>
            <a:ext cx="7077983" cy="405513"/>
          </a:xfrm>
          <a:prstGeom prst="rect">
            <a:avLst/>
          </a:prstGeom>
        </p:spPr>
        <p:txBody>
          <a:bodyPr lIns="0" tIns="0" rIns="0" bIns="0" rtlCol="0" anchor="t">
            <a:spAutoFit/>
          </a:bodyPr>
          <a:lstStyle/>
          <a:p>
            <a:pPr algn="ctr">
              <a:lnSpc>
                <a:spcPts val="3366"/>
              </a:lnSpc>
              <a:spcBef>
                <a:spcPct val="0"/>
              </a:spcBef>
            </a:pPr>
            <a:r>
              <a:rPr lang="en-US" sz="2404">
                <a:solidFill>
                  <a:srgbClr val="FFFFFF"/>
                </a:solidFill>
                <a:latin typeface="Libre Franklin Medium"/>
              </a:rPr>
              <a:t>SESSION II - SPRINGFIELD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A2484"/>
        </a:solidFill>
        <a:effectLst/>
      </p:bgPr>
    </p:bg>
    <p:spTree>
      <p:nvGrpSpPr>
        <p:cNvPr id="1" name=""/>
        <p:cNvGrpSpPr/>
        <p:nvPr/>
      </p:nvGrpSpPr>
      <p:grpSpPr>
        <a:xfrm>
          <a:off x="0" y="0"/>
          <a:ext cx="0" cy="0"/>
          <a:chOff x="0" y="0"/>
          <a:chExt cx="0" cy="0"/>
        </a:xfrm>
      </p:grpSpPr>
      <p:grpSp>
        <p:nvGrpSpPr>
          <p:cNvPr id="2" name="Group 2"/>
          <p:cNvGrpSpPr/>
          <p:nvPr/>
        </p:nvGrpSpPr>
        <p:grpSpPr>
          <a:xfrm>
            <a:off x="3378641" y="1299927"/>
            <a:ext cx="3843573" cy="3843573"/>
            <a:chOff x="0" y="0"/>
            <a:chExt cx="5124764" cy="5124764"/>
          </a:xfrm>
        </p:grpSpPr>
        <p:grpSp>
          <p:nvGrpSpPr>
            <p:cNvPr id="3" name="Group 3"/>
            <p:cNvGrpSpPr/>
            <p:nvPr/>
          </p:nvGrpSpPr>
          <p:grpSpPr>
            <a:xfrm>
              <a:off x="0" y="0"/>
              <a:ext cx="5124764" cy="5124764"/>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5" name="Group 5"/>
            <p:cNvGrpSpPr>
              <a:grpSpLocks noChangeAspect="1"/>
            </p:cNvGrpSpPr>
            <p:nvPr/>
          </p:nvGrpSpPr>
          <p:grpSpPr>
            <a:xfrm>
              <a:off x="162754" y="162764"/>
              <a:ext cx="4799256" cy="4799237"/>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t="-25000" b="-25000"/>
                </a:stretch>
              </a:blipFill>
            </p:spPr>
          </p:sp>
        </p:grpSp>
      </p:grpSp>
      <p:grpSp>
        <p:nvGrpSpPr>
          <p:cNvPr id="7" name="Group 7"/>
          <p:cNvGrpSpPr/>
          <p:nvPr/>
        </p:nvGrpSpPr>
        <p:grpSpPr>
          <a:xfrm>
            <a:off x="7366089" y="1299927"/>
            <a:ext cx="3843573" cy="3843573"/>
            <a:chOff x="0" y="0"/>
            <a:chExt cx="5124764" cy="5124764"/>
          </a:xfrm>
        </p:grpSpPr>
        <p:grpSp>
          <p:nvGrpSpPr>
            <p:cNvPr id="8" name="Group 8"/>
            <p:cNvGrpSpPr/>
            <p:nvPr/>
          </p:nvGrpSpPr>
          <p:grpSpPr>
            <a:xfrm>
              <a:off x="0" y="0"/>
              <a:ext cx="5124764" cy="5124764"/>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10" name="Group 10"/>
            <p:cNvGrpSpPr>
              <a:grpSpLocks noChangeAspect="1"/>
            </p:cNvGrpSpPr>
            <p:nvPr/>
          </p:nvGrpSpPr>
          <p:grpSpPr>
            <a:xfrm>
              <a:off x="162754" y="162764"/>
              <a:ext cx="4799256" cy="4799237"/>
              <a:chOff x="0" y="0"/>
              <a:chExt cx="6350000" cy="6349975"/>
            </a:xfrm>
          </p:grpSpPr>
          <p:sp>
            <p:nvSpPr>
              <p:cNvPr id="11" name="Freeform 1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t="-25000" b="-25000"/>
                </a:stretch>
              </a:blipFill>
            </p:spPr>
          </p:sp>
        </p:grpSp>
      </p:grpSp>
      <p:grpSp>
        <p:nvGrpSpPr>
          <p:cNvPr id="12" name="Group 12"/>
          <p:cNvGrpSpPr/>
          <p:nvPr/>
        </p:nvGrpSpPr>
        <p:grpSpPr>
          <a:xfrm>
            <a:off x="11352537" y="1299927"/>
            <a:ext cx="3843573" cy="3843573"/>
            <a:chOff x="0" y="0"/>
            <a:chExt cx="5124764" cy="5124764"/>
          </a:xfrm>
        </p:grpSpPr>
        <p:grpSp>
          <p:nvGrpSpPr>
            <p:cNvPr id="13" name="Group 13"/>
            <p:cNvGrpSpPr/>
            <p:nvPr/>
          </p:nvGrpSpPr>
          <p:grpSpPr>
            <a:xfrm>
              <a:off x="0" y="0"/>
              <a:ext cx="5124764" cy="5124764"/>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15" name="Group 15"/>
            <p:cNvGrpSpPr>
              <a:grpSpLocks noChangeAspect="1"/>
            </p:cNvGrpSpPr>
            <p:nvPr/>
          </p:nvGrpSpPr>
          <p:grpSpPr>
            <a:xfrm>
              <a:off x="162754" y="162764"/>
              <a:ext cx="4799256" cy="4799237"/>
              <a:chOff x="0" y="0"/>
              <a:chExt cx="6350000" cy="6349975"/>
            </a:xfrm>
          </p:grpSpPr>
          <p:sp>
            <p:nvSpPr>
              <p:cNvPr id="16" name="Freeform 1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3835" r="-3835"/>
                </a:stretch>
              </a:blipFill>
            </p:spPr>
          </p:sp>
        </p:grpSp>
      </p:grpSp>
      <p:sp>
        <p:nvSpPr>
          <p:cNvPr id="17" name="TextBox 17"/>
          <p:cNvSpPr txBox="1"/>
          <p:nvPr/>
        </p:nvSpPr>
        <p:spPr>
          <a:xfrm>
            <a:off x="2868371" y="555367"/>
            <a:ext cx="13833411" cy="473333"/>
          </a:xfrm>
          <a:prstGeom prst="rect">
            <a:avLst/>
          </a:prstGeom>
        </p:spPr>
        <p:txBody>
          <a:bodyPr lIns="0" tIns="0" rIns="0" bIns="0" rtlCol="0" anchor="t">
            <a:spAutoFit/>
          </a:bodyPr>
          <a:lstStyle/>
          <a:p>
            <a:pPr>
              <a:lnSpc>
                <a:spcPts val="3829"/>
              </a:lnSpc>
              <a:spcBef>
                <a:spcPct val="0"/>
              </a:spcBef>
            </a:pPr>
            <a:r>
              <a:rPr lang="en-US" sz="2735">
                <a:solidFill>
                  <a:srgbClr val="FFFFFF"/>
                </a:solidFill>
                <a:latin typeface="Libre Franklin Medium"/>
              </a:rPr>
              <a:t>GREATER MISSOURI LEADERSHIP CHALLENGE </a:t>
            </a:r>
          </a:p>
        </p:txBody>
      </p:sp>
      <p:pic>
        <p:nvPicPr>
          <p:cNvPr id="18" name="Picture 18"/>
          <p:cNvPicPr>
            <a:picLocks noChangeAspect="1"/>
          </p:cNvPicPr>
          <p:nvPr/>
        </p:nvPicPr>
        <p:blipFill>
          <a:blip r:embed="rId5"/>
          <a:srcRect/>
          <a:stretch>
            <a:fillRect/>
          </a:stretch>
        </p:blipFill>
        <p:spPr>
          <a:xfrm>
            <a:off x="1278385" y="157557"/>
            <a:ext cx="1364280" cy="1364280"/>
          </a:xfrm>
          <a:prstGeom prst="rect">
            <a:avLst/>
          </a:prstGeom>
        </p:spPr>
      </p:pic>
      <p:sp>
        <p:nvSpPr>
          <p:cNvPr id="19" name="TextBox 19"/>
          <p:cNvSpPr txBox="1"/>
          <p:nvPr/>
        </p:nvSpPr>
        <p:spPr>
          <a:xfrm>
            <a:off x="1063218" y="5476998"/>
            <a:ext cx="5781271" cy="521211"/>
          </a:xfrm>
          <a:prstGeom prst="rect">
            <a:avLst/>
          </a:prstGeom>
        </p:spPr>
        <p:txBody>
          <a:bodyPr lIns="0" tIns="0" rIns="0" bIns="0" rtlCol="0" anchor="t">
            <a:spAutoFit/>
          </a:bodyPr>
          <a:lstStyle/>
          <a:p>
            <a:pPr algn="ctr">
              <a:lnSpc>
                <a:spcPts val="4340"/>
              </a:lnSpc>
            </a:pPr>
            <a:r>
              <a:rPr lang="en-US" sz="3100">
                <a:solidFill>
                  <a:srgbClr val="FFFFFF"/>
                </a:solidFill>
                <a:latin typeface="Amsterdam One"/>
              </a:rPr>
              <a:t>Such great stories and so powerful!</a:t>
            </a:r>
          </a:p>
        </p:txBody>
      </p:sp>
      <p:sp>
        <p:nvSpPr>
          <p:cNvPr id="20" name="TextBox 20"/>
          <p:cNvSpPr txBox="1"/>
          <p:nvPr/>
        </p:nvSpPr>
        <p:spPr>
          <a:xfrm>
            <a:off x="2642665" y="6306141"/>
            <a:ext cx="12619255" cy="547291"/>
          </a:xfrm>
          <a:prstGeom prst="rect">
            <a:avLst/>
          </a:prstGeom>
        </p:spPr>
        <p:txBody>
          <a:bodyPr lIns="0" tIns="0" rIns="0" bIns="0" rtlCol="0" anchor="t">
            <a:spAutoFit/>
          </a:bodyPr>
          <a:lstStyle/>
          <a:p>
            <a:pPr algn="ctr">
              <a:lnSpc>
                <a:spcPts val="4480"/>
              </a:lnSpc>
              <a:spcBef>
                <a:spcPct val="0"/>
              </a:spcBef>
            </a:pPr>
            <a:r>
              <a:rPr lang="en-US" sz="3200">
                <a:solidFill>
                  <a:srgbClr val="FFFFFF"/>
                </a:solidFill>
                <a:latin typeface="Canva Student Font"/>
              </a:rPr>
              <a:t>          I loved hearing the journeys of these women and the work that they're doing today.</a:t>
            </a:r>
          </a:p>
        </p:txBody>
      </p:sp>
      <p:sp>
        <p:nvSpPr>
          <p:cNvPr id="21" name="TextBox 21"/>
          <p:cNvSpPr txBox="1"/>
          <p:nvPr/>
        </p:nvSpPr>
        <p:spPr>
          <a:xfrm>
            <a:off x="8442535" y="5487755"/>
            <a:ext cx="9068548" cy="589786"/>
          </a:xfrm>
          <a:prstGeom prst="rect">
            <a:avLst/>
          </a:prstGeom>
        </p:spPr>
        <p:txBody>
          <a:bodyPr lIns="0" tIns="0" rIns="0" bIns="0" rtlCol="0" anchor="t">
            <a:spAutoFit/>
          </a:bodyPr>
          <a:lstStyle/>
          <a:p>
            <a:pPr algn="ctr">
              <a:lnSpc>
                <a:spcPts val="4759"/>
              </a:lnSpc>
            </a:pPr>
            <a:r>
              <a:rPr lang="en-US" sz="3399">
                <a:solidFill>
                  <a:srgbClr val="FFFFFF"/>
                </a:solidFill>
                <a:latin typeface="Apricots"/>
              </a:rPr>
              <a:t>WOW! Great Women with Inspiration and Passion</a:t>
            </a:r>
          </a:p>
        </p:txBody>
      </p:sp>
      <p:sp>
        <p:nvSpPr>
          <p:cNvPr id="22" name="TextBox 22"/>
          <p:cNvSpPr txBox="1"/>
          <p:nvPr/>
        </p:nvSpPr>
        <p:spPr>
          <a:xfrm>
            <a:off x="0" y="8239629"/>
            <a:ext cx="18288000" cy="1047739"/>
          </a:xfrm>
          <a:prstGeom prst="rect">
            <a:avLst/>
          </a:prstGeom>
        </p:spPr>
        <p:txBody>
          <a:bodyPr lIns="0" tIns="0" rIns="0" bIns="0" rtlCol="0" anchor="t">
            <a:spAutoFit/>
          </a:bodyPr>
          <a:lstStyle/>
          <a:p>
            <a:pPr algn="ctr">
              <a:lnSpc>
                <a:spcPts val="4200"/>
              </a:lnSpc>
            </a:pPr>
            <a:r>
              <a:rPr lang="en-US" sz="3000">
                <a:solidFill>
                  <a:srgbClr val="FFFFFF"/>
                </a:solidFill>
                <a:latin typeface="Open Sans Light Italics"/>
              </a:rPr>
              <a:t>Loved hearing their journeys, their struggles, and how they got where they are today in a male dominated field. Left me feeling inspired and also a little stuck in my current position. </a:t>
            </a:r>
          </a:p>
        </p:txBody>
      </p:sp>
      <p:sp>
        <p:nvSpPr>
          <p:cNvPr id="23" name="TextBox 23"/>
          <p:cNvSpPr txBox="1"/>
          <p:nvPr/>
        </p:nvSpPr>
        <p:spPr>
          <a:xfrm>
            <a:off x="0" y="7095599"/>
            <a:ext cx="18082570" cy="905905"/>
          </a:xfrm>
          <a:prstGeom prst="rect">
            <a:avLst/>
          </a:prstGeom>
        </p:spPr>
        <p:txBody>
          <a:bodyPr lIns="0" tIns="0" rIns="0" bIns="0" rtlCol="0" anchor="t">
            <a:spAutoFit/>
          </a:bodyPr>
          <a:lstStyle/>
          <a:p>
            <a:pPr algn="ctr">
              <a:lnSpc>
                <a:spcPts val="3613"/>
              </a:lnSpc>
            </a:pPr>
            <a:r>
              <a:rPr lang="en-US" sz="2580" dirty="0">
                <a:solidFill>
                  <a:srgbClr val="FFFFFF"/>
                </a:solidFill>
                <a:latin typeface="Sigher"/>
              </a:rPr>
              <a:t>Good stories, I would have liked to see them have more of a 'speech' or takeaways though. It seemed like they got up to talk informally, if they were going to do that, it would have been better to have been seated for a '</a:t>
            </a:r>
            <a:r>
              <a:rPr lang="en-US" sz="2580" dirty="0" err="1">
                <a:solidFill>
                  <a:srgbClr val="FFFFFF"/>
                </a:solidFill>
                <a:latin typeface="Sigher"/>
              </a:rPr>
              <a:t>panell</a:t>
            </a:r>
            <a:endParaRPr lang="en-US" sz="2580" dirty="0">
              <a:solidFill>
                <a:srgbClr val="FFFFFF"/>
              </a:solidFill>
              <a:latin typeface="Sighe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A248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742494" y="652488"/>
            <a:ext cx="1364280" cy="1364280"/>
          </a:xfrm>
          <a:prstGeom prst="rect">
            <a:avLst/>
          </a:prstGeom>
        </p:spPr>
      </p:pic>
      <p:sp>
        <p:nvSpPr>
          <p:cNvPr id="3" name="TextBox 3"/>
          <p:cNvSpPr txBox="1"/>
          <p:nvPr/>
        </p:nvSpPr>
        <p:spPr>
          <a:xfrm>
            <a:off x="0" y="1382955"/>
            <a:ext cx="17748466" cy="7577630"/>
          </a:xfrm>
          <a:prstGeom prst="rect">
            <a:avLst/>
          </a:prstGeom>
        </p:spPr>
        <p:txBody>
          <a:bodyPr lIns="0" tIns="0" rIns="0" bIns="0" rtlCol="0" anchor="t">
            <a:spAutoFit/>
          </a:bodyPr>
          <a:lstStyle/>
          <a:p>
            <a:pPr algn="ctr">
              <a:lnSpc>
                <a:spcPts val="4340"/>
              </a:lnSpc>
              <a:spcBef>
                <a:spcPct val="0"/>
              </a:spcBef>
            </a:pPr>
            <a:r>
              <a:rPr lang="en-US" sz="3100">
                <a:solidFill>
                  <a:srgbClr val="FFFFFF"/>
                </a:solidFill>
                <a:latin typeface="Open Sans Light"/>
              </a:rPr>
              <a:t>          </a:t>
            </a:r>
            <a:r>
              <a:rPr lang="en-US" sz="3100">
                <a:solidFill>
                  <a:srgbClr val="FFFFFF"/>
                </a:solidFill>
                <a:latin typeface="Open Sans Light Italics"/>
              </a:rPr>
              <a:t>Great day 1                  Set the Stage for an uplifting learning experience.</a:t>
            </a:r>
          </a:p>
          <a:p>
            <a:pPr algn="ctr">
              <a:lnSpc>
                <a:spcPts val="4340"/>
              </a:lnSpc>
              <a:spcBef>
                <a:spcPct val="0"/>
              </a:spcBef>
            </a:pPr>
            <a:endParaRPr lang="en-US" sz="3100">
              <a:solidFill>
                <a:srgbClr val="FFFFFF"/>
              </a:solidFill>
              <a:latin typeface="Open Sans Light Italics"/>
            </a:endParaRPr>
          </a:p>
          <a:p>
            <a:pPr algn="ctr">
              <a:lnSpc>
                <a:spcPts val="4340"/>
              </a:lnSpc>
              <a:spcBef>
                <a:spcPct val="0"/>
              </a:spcBef>
            </a:pPr>
            <a:r>
              <a:rPr lang="en-US" sz="3100">
                <a:solidFill>
                  <a:srgbClr val="FFFFFF"/>
                </a:solidFill>
                <a:latin typeface="Open Sans Light Italics"/>
              </a:rPr>
              <a:t>An impactful day. Everyone experienced something they could relate to.</a:t>
            </a:r>
          </a:p>
          <a:p>
            <a:pPr algn="ctr">
              <a:lnSpc>
                <a:spcPts val="4340"/>
              </a:lnSpc>
              <a:spcBef>
                <a:spcPct val="0"/>
              </a:spcBef>
            </a:pPr>
            <a:endParaRPr lang="en-US" sz="3100">
              <a:solidFill>
                <a:srgbClr val="FFFFFF"/>
              </a:solidFill>
              <a:latin typeface="Open Sans Light Italics"/>
            </a:endParaRPr>
          </a:p>
          <a:p>
            <a:pPr algn="ctr">
              <a:lnSpc>
                <a:spcPts val="4340"/>
              </a:lnSpc>
              <a:spcBef>
                <a:spcPct val="0"/>
              </a:spcBef>
            </a:pPr>
            <a:r>
              <a:rPr lang="en-US" sz="3100">
                <a:solidFill>
                  <a:srgbClr val="FFFFFF"/>
                </a:solidFill>
                <a:latin typeface="Open Sans Light Italics"/>
              </a:rPr>
              <a:t>         Honestly, I had very little expectation around the Prime/trucking tours but I found the afternoon to be very interesting! The simulation was really fun to jump into. </a:t>
            </a:r>
          </a:p>
          <a:p>
            <a:pPr algn="ctr">
              <a:lnSpc>
                <a:spcPts val="4340"/>
              </a:lnSpc>
              <a:spcBef>
                <a:spcPct val="0"/>
              </a:spcBef>
            </a:pPr>
            <a:endParaRPr lang="en-US" sz="3100">
              <a:solidFill>
                <a:srgbClr val="FFFFFF"/>
              </a:solidFill>
              <a:latin typeface="Open Sans Light Italics"/>
            </a:endParaRPr>
          </a:p>
          <a:p>
            <a:pPr algn="ctr">
              <a:lnSpc>
                <a:spcPts val="4340"/>
              </a:lnSpc>
              <a:spcBef>
                <a:spcPct val="0"/>
              </a:spcBef>
            </a:pPr>
            <a:r>
              <a:rPr lang="en-US" sz="3100">
                <a:solidFill>
                  <a:srgbClr val="FFFFFF"/>
                </a:solidFill>
                <a:latin typeface="Open Sans Light Italics"/>
              </a:rPr>
              <a:t>          GREAT day. Also, the grab and go breakfasts were super nice. Appreciated this approach. With plenty of coffee and waters!</a:t>
            </a:r>
          </a:p>
          <a:p>
            <a:pPr algn="ctr">
              <a:lnSpc>
                <a:spcPts val="4340"/>
              </a:lnSpc>
              <a:spcBef>
                <a:spcPct val="0"/>
              </a:spcBef>
            </a:pPr>
            <a:endParaRPr lang="en-US" sz="3100">
              <a:solidFill>
                <a:srgbClr val="FFFFFF"/>
              </a:solidFill>
              <a:latin typeface="Open Sans Light Italics"/>
            </a:endParaRPr>
          </a:p>
          <a:p>
            <a:pPr algn="ctr">
              <a:lnSpc>
                <a:spcPts val="4340"/>
              </a:lnSpc>
              <a:spcBef>
                <a:spcPct val="0"/>
              </a:spcBef>
            </a:pPr>
            <a:r>
              <a:rPr lang="en-US" sz="3100">
                <a:solidFill>
                  <a:srgbClr val="FFFFFF"/>
                </a:solidFill>
                <a:latin typeface="Open Sans Light Italics"/>
              </a:rPr>
              <a:t>Inspirational women who fought for a seat at the table</a:t>
            </a:r>
          </a:p>
          <a:p>
            <a:pPr algn="ctr">
              <a:lnSpc>
                <a:spcPts val="4340"/>
              </a:lnSpc>
              <a:spcBef>
                <a:spcPct val="0"/>
              </a:spcBef>
            </a:pPr>
            <a:endParaRPr lang="en-US" sz="3100">
              <a:solidFill>
                <a:srgbClr val="FFFFFF"/>
              </a:solidFill>
              <a:latin typeface="Open Sans Light Italics"/>
            </a:endParaRPr>
          </a:p>
          <a:p>
            <a:pPr algn="ctr">
              <a:lnSpc>
                <a:spcPts val="4340"/>
              </a:lnSpc>
              <a:spcBef>
                <a:spcPct val="0"/>
              </a:spcBef>
            </a:pPr>
            <a:r>
              <a:rPr lang="en-US" sz="3100">
                <a:solidFill>
                  <a:srgbClr val="FFFFFF"/>
                </a:solidFill>
                <a:latin typeface="Open Sans Light Italics"/>
              </a:rPr>
              <a:t>WOW! WOW! Again, this was so vulnerable and impressive. How many tears did we all shed?? How many laughs did we laugh??</a:t>
            </a:r>
          </a:p>
        </p:txBody>
      </p:sp>
      <p:sp>
        <p:nvSpPr>
          <p:cNvPr id="4" name="TextBox 4"/>
          <p:cNvSpPr txBox="1"/>
          <p:nvPr/>
        </p:nvSpPr>
        <p:spPr>
          <a:xfrm>
            <a:off x="2256552" y="966801"/>
            <a:ext cx="6465908" cy="473304"/>
          </a:xfrm>
          <a:prstGeom prst="rect">
            <a:avLst/>
          </a:prstGeom>
        </p:spPr>
        <p:txBody>
          <a:bodyPr lIns="0" tIns="0" rIns="0" bIns="0" rtlCol="0" anchor="t">
            <a:spAutoFit/>
          </a:bodyPr>
          <a:lstStyle/>
          <a:p>
            <a:pPr>
              <a:lnSpc>
                <a:spcPts val="3830"/>
              </a:lnSpc>
              <a:spcBef>
                <a:spcPct val="0"/>
              </a:spcBef>
            </a:pPr>
            <a:r>
              <a:rPr lang="en-US" sz="2736">
                <a:solidFill>
                  <a:srgbClr val="FFFFFF"/>
                </a:solidFill>
                <a:latin typeface="Libre Franklin Medium"/>
              </a:rPr>
              <a:t>Greater Missouri Leadership  Challenge </a:t>
            </a:r>
          </a:p>
        </p:txBody>
      </p:sp>
      <p:sp>
        <p:nvSpPr>
          <p:cNvPr id="5" name="TextBox 5"/>
          <p:cNvSpPr txBox="1"/>
          <p:nvPr/>
        </p:nvSpPr>
        <p:spPr>
          <a:xfrm>
            <a:off x="630385" y="9487532"/>
            <a:ext cx="17028465" cy="464679"/>
          </a:xfrm>
          <a:prstGeom prst="rect">
            <a:avLst/>
          </a:prstGeom>
        </p:spPr>
        <p:txBody>
          <a:bodyPr lIns="0" tIns="0" rIns="0" bIns="0" rtlCol="0" anchor="t">
            <a:spAutoFit/>
          </a:bodyPr>
          <a:lstStyle/>
          <a:p>
            <a:pPr algn="ctr">
              <a:lnSpc>
                <a:spcPts val="3780"/>
              </a:lnSpc>
            </a:pPr>
            <a:r>
              <a:rPr lang="en-US" sz="2700">
                <a:solidFill>
                  <a:srgbClr val="FFFFFF"/>
                </a:solidFill>
                <a:latin typeface="Open Sans Light"/>
              </a:rPr>
              <a:t>Thank you for allowing us time, without presentation, to chat with our</a:t>
            </a:r>
            <a:r>
              <a:rPr lang="en-US" sz="2700">
                <a:solidFill>
                  <a:srgbClr val="FFFFFF"/>
                </a:solidFill>
                <a:latin typeface="Open Sans Light Italics"/>
              </a:rPr>
              <a:t> </a:t>
            </a:r>
            <a:r>
              <a:rPr lang="en-US" sz="2700">
                <a:solidFill>
                  <a:srgbClr val="FFFFFF"/>
                </a:solidFill>
                <a:latin typeface="Open Sans Light"/>
              </a:rPr>
              <a:t>cohort members and discuss on our day.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A2484"/>
        </a:solidFill>
        <a:effectLst/>
      </p:bgPr>
    </p:bg>
    <p:spTree>
      <p:nvGrpSpPr>
        <p:cNvPr id="1" name=""/>
        <p:cNvGrpSpPr/>
        <p:nvPr/>
      </p:nvGrpSpPr>
      <p:grpSpPr>
        <a:xfrm>
          <a:off x="0" y="0"/>
          <a:ext cx="0" cy="0"/>
          <a:chOff x="0" y="0"/>
          <a:chExt cx="0" cy="0"/>
        </a:xfrm>
      </p:grpSpPr>
      <p:grpSp>
        <p:nvGrpSpPr>
          <p:cNvPr id="2" name="Group 2"/>
          <p:cNvGrpSpPr/>
          <p:nvPr/>
        </p:nvGrpSpPr>
        <p:grpSpPr>
          <a:xfrm>
            <a:off x="13860130" y="3149687"/>
            <a:ext cx="3290345" cy="5908879"/>
            <a:chOff x="0" y="0"/>
            <a:chExt cx="4387127" cy="7878506"/>
          </a:xfrm>
        </p:grpSpPr>
        <p:pic>
          <p:nvPicPr>
            <p:cNvPr id="3" name="Picture 3"/>
            <p:cNvPicPr>
              <a:picLocks noChangeAspect="1"/>
            </p:cNvPicPr>
            <p:nvPr/>
          </p:nvPicPr>
          <p:blipFill>
            <a:blip r:embed="rId2"/>
            <a:srcRect l="12876" r="12876"/>
            <a:stretch>
              <a:fillRect/>
            </a:stretch>
          </p:blipFill>
          <p:spPr>
            <a:xfrm>
              <a:off x="0" y="0"/>
              <a:ext cx="4387127" cy="7878506"/>
            </a:xfrm>
            <a:prstGeom prst="rect">
              <a:avLst/>
            </a:prstGeom>
          </p:spPr>
        </p:pic>
      </p:grpSp>
      <p:grpSp>
        <p:nvGrpSpPr>
          <p:cNvPr id="4" name="Group 4"/>
          <p:cNvGrpSpPr/>
          <p:nvPr/>
        </p:nvGrpSpPr>
        <p:grpSpPr>
          <a:xfrm>
            <a:off x="7702031" y="97658"/>
            <a:ext cx="3921449" cy="2214228"/>
            <a:chOff x="0" y="0"/>
            <a:chExt cx="5228599" cy="2952303"/>
          </a:xfrm>
        </p:grpSpPr>
        <p:pic>
          <p:nvPicPr>
            <p:cNvPr id="5" name="Picture 5"/>
            <p:cNvPicPr>
              <a:picLocks noChangeAspect="1"/>
            </p:cNvPicPr>
            <p:nvPr/>
          </p:nvPicPr>
          <p:blipFill>
            <a:blip r:embed="rId3"/>
            <a:srcRect t="12356" b="12356"/>
            <a:stretch>
              <a:fillRect/>
            </a:stretch>
          </p:blipFill>
          <p:spPr>
            <a:xfrm>
              <a:off x="0" y="0"/>
              <a:ext cx="5228599" cy="2952303"/>
            </a:xfrm>
            <a:prstGeom prst="rect">
              <a:avLst/>
            </a:prstGeom>
          </p:spPr>
        </p:pic>
      </p:grpSp>
      <p:grpSp>
        <p:nvGrpSpPr>
          <p:cNvPr id="6" name="Group 6"/>
          <p:cNvGrpSpPr/>
          <p:nvPr/>
        </p:nvGrpSpPr>
        <p:grpSpPr>
          <a:xfrm>
            <a:off x="12443071" y="318793"/>
            <a:ext cx="4081094" cy="1993093"/>
            <a:chOff x="0" y="0"/>
            <a:chExt cx="5441459" cy="2657457"/>
          </a:xfrm>
        </p:grpSpPr>
        <p:pic>
          <p:nvPicPr>
            <p:cNvPr id="7" name="Picture 7"/>
            <p:cNvPicPr>
              <a:picLocks noChangeAspect="1"/>
            </p:cNvPicPr>
            <p:nvPr/>
          </p:nvPicPr>
          <p:blipFill>
            <a:blip r:embed="rId4"/>
            <a:srcRect t="31686" b="31686"/>
            <a:stretch>
              <a:fillRect/>
            </a:stretch>
          </p:blipFill>
          <p:spPr>
            <a:xfrm>
              <a:off x="0" y="0"/>
              <a:ext cx="5441459" cy="2657457"/>
            </a:xfrm>
            <a:prstGeom prst="rect">
              <a:avLst/>
            </a:prstGeom>
          </p:spPr>
        </p:pic>
      </p:grpSp>
      <p:grpSp>
        <p:nvGrpSpPr>
          <p:cNvPr id="8" name="Group 8"/>
          <p:cNvGrpSpPr/>
          <p:nvPr/>
        </p:nvGrpSpPr>
        <p:grpSpPr>
          <a:xfrm>
            <a:off x="10663466" y="6770991"/>
            <a:ext cx="2655199" cy="2845805"/>
            <a:chOff x="0" y="0"/>
            <a:chExt cx="3540266" cy="3794406"/>
          </a:xfrm>
        </p:grpSpPr>
        <p:pic>
          <p:nvPicPr>
            <p:cNvPr id="9" name="Picture 9"/>
            <p:cNvPicPr>
              <a:picLocks noChangeAspect="1"/>
            </p:cNvPicPr>
            <p:nvPr/>
          </p:nvPicPr>
          <p:blipFill>
            <a:blip r:embed="rId5"/>
            <a:srcRect t="9808" b="9808"/>
            <a:stretch>
              <a:fillRect/>
            </a:stretch>
          </p:blipFill>
          <p:spPr>
            <a:xfrm>
              <a:off x="0" y="0"/>
              <a:ext cx="3540266" cy="3794406"/>
            </a:xfrm>
            <a:prstGeom prst="rect">
              <a:avLst/>
            </a:prstGeom>
          </p:spPr>
        </p:pic>
      </p:grpSp>
      <p:grpSp>
        <p:nvGrpSpPr>
          <p:cNvPr id="10" name="Group 10"/>
          <p:cNvGrpSpPr/>
          <p:nvPr/>
        </p:nvGrpSpPr>
        <p:grpSpPr>
          <a:xfrm>
            <a:off x="3629609" y="736789"/>
            <a:ext cx="3379230" cy="2412899"/>
            <a:chOff x="0" y="0"/>
            <a:chExt cx="4505640" cy="3217198"/>
          </a:xfrm>
        </p:grpSpPr>
        <p:pic>
          <p:nvPicPr>
            <p:cNvPr id="11" name="Picture 11"/>
            <p:cNvPicPr>
              <a:picLocks noChangeAspect="1"/>
            </p:cNvPicPr>
            <p:nvPr/>
          </p:nvPicPr>
          <p:blipFill>
            <a:blip r:embed="rId6"/>
            <a:srcRect t="23223" b="23223"/>
            <a:stretch>
              <a:fillRect/>
            </a:stretch>
          </p:blipFill>
          <p:spPr>
            <a:xfrm>
              <a:off x="0" y="0"/>
              <a:ext cx="4505640" cy="3217198"/>
            </a:xfrm>
            <a:prstGeom prst="rect">
              <a:avLst/>
            </a:prstGeom>
          </p:spPr>
        </p:pic>
      </p:grpSp>
      <p:grpSp>
        <p:nvGrpSpPr>
          <p:cNvPr id="12" name="Group 12"/>
          <p:cNvGrpSpPr/>
          <p:nvPr/>
        </p:nvGrpSpPr>
        <p:grpSpPr>
          <a:xfrm>
            <a:off x="11623480" y="4075230"/>
            <a:ext cx="1211696" cy="1291854"/>
            <a:chOff x="0" y="0"/>
            <a:chExt cx="1615595" cy="1722472"/>
          </a:xfrm>
        </p:grpSpPr>
        <p:pic>
          <p:nvPicPr>
            <p:cNvPr id="13" name="Picture 13"/>
            <p:cNvPicPr>
              <a:picLocks noChangeAspect="1"/>
            </p:cNvPicPr>
            <p:nvPr/>
          </p:nvPicPr>
          <p:blipFill>
            <a:blip r:embed="rId7"/>
            <a:srcRect t="12025" b="12025"/>
            <a:stretch>
              <a:fillRect/>
            </a:stretch>
          </p:blipFill>
          <p:spPr>
            <a:xfrm>
              <a:off x="0" y="0"/>
              <a:ext cx="1615595" cy="1722472"/>
            </a:xfrm>
            <a:prstGeom prst="rect">
              <a:avLst/>
            </a:prstGeom>
          </p:spPr>
        </p:pic>
      </p:grpSp>
      <p:grpSp>
        <p:nvGrpSpPr>
          <p:cNvPr id="14" name="Group 14"/>
          <p:cNvGrpSpPr/>
          <p:nvPr/>
        </p:nvGrpSpPr>
        <p:grpSpPr>
          <a:xfrm>
            <a:off x="5970359" y="7269264"/>
            <a:ext cx="4150182" cy="2911611"/>
            <a:chOff x="0" y="0"/>
            <a:chExt cx="5533577" cy="3882148"/>
          </a:xfrm>
        </p:grpSpPr>
        <p:pic>
          <p:nvPicPr>
            <p:cNvPr id="15" name="Picture 15"/>
            <p:cNvPicPr>
              <a:picLocks noChangeAspect="1"/>
            </p:cNvPicPr>
            <p:nvPr/>
          </p:nvPicPr>
          <p:blipFill>
            <a:blip r:embed="rId8"/>
            <a:srcRect t="3229" b="3229"/>
            <a:stretch>
              <a:fillRect/>
            </a:stretch>
          </p:blipFill>
          <p:spPr>
            <a:xfrm>
              <a:off x="0" y="0"/>
              <a:ext cx="5533577" cy="3882148"/>
            </a:xfrm>
            <a:prstGeom prst="rect">
              <a:avLst/>
            </a:prstGeom>
          </p:spPr>
        </p:pic>
      </p:grpSp>
      <p:grpSp>
        <p:nvGrpSpPr>
          <p:cNvPr id="16" name="Group 16"/>
          <p:cNvGrpSpPr/>
          <p:nvPr/>
        </p:nvGrpSpPr>
        <p:grpSpPr>
          <a:xfrm>
            <a:off x="7103453" y="1931280"/>
            <a:ext cx="4081094" cy="1993093"/>
            <a:chOff x="0" y="0"/>
            <a:chExt cx="5441459" cy="2657457"/>
          </a:xfrm>
        </p:grpSpPr>
        <p:pic>
          <p:nvPicPr>
            <p:cNvPr id="17" name="Picture 17"/>
            <p:cNvPicPr>
              <a:picLocks noChangeAspect="1"/>
            </p:cNvPicPr>
            <p:nvPr/>
          </p:nvPicPr>
          <p:blipFill>
            <a:blip r:embed="rId9"/>
            <a:srcRect t="15852" b="47519"/>
            <a:stretch>
              <a:fillRect/>
            </a:stretch>
          </p:blipFill>
          <p:spPr>
            <a:xfrm>
              <a:off x="0" y="0"/>
              <a:ext cx="5441459" cy="2657457"/>
            </a:xfrm>
            <a:prstGeom prst="rect">
              <a:avLst/>
            </a:prstGeom>
          </p:spPr>
        </p:pic>
      </p:grpSp>
      <p:grpSp>
        <p:nvGrpSpPr>
          <p:cNvPr id="18" name="Group 18"/>
          <p:cNvGrpSpPr/>
          <p:nvPr/>
        </p:nvGrpSpPr>
        <p:grpSpPr>
          <a:xfrm>
            <a:off x="209431" y="478319"/>
            <a:ext cx="3290345" cy="5884308"/>
            <a:chOff x="0" y="0"/>
            <a:chExt cx="4387127" cy="7845745"/>
          </a:xfrm>
        </p:grpSpPr>
        <p:pic>
          <p:nvPicPr>
            <p:cNvPr id="19" name="Picture 19"/>
            <p:cNvPicPr>
              <a:picLocks noChangeAspect="1"/>
            </p:cNvPicPr>
            <p:nvPr/>
          </p:nvPicPr>
          <p:blipFill>
            <a:blip r:embed="rId10"/>
            <a:srcRect l="12721" r="12721"/>
            <a:stretch>
              <a:fillRect/>
            </a:stretch>
          </p:blipFill>
          <p:spPr>
            <a:xfrm>
              <a:off x="0" y="0"/>
              <a:ext cx="4387127" cy="7845745"/>
            </a:xfrm>
            <a:prstGeom prst="rect">
              <a:avLst/>
            </a:prstGeom>
          </p:spPr>
        </p:pic>
      </p:grpSp>
      <p:pic>
        <p:nvPicPr>
          <p:cNvPr id="20" name="Picture 20"/>
          <p:cNvPicPr>
            <a:picLocks noChangeAspect="1"/>
          </p:cNvPicPr>
          <p:nvPr/>
        </p:nvPicPr>
        <p:blipFill>
          <a:blip r:embed="rId11"/>
          <a:srcRect/>
          <a:stretch>
            <a:fillRect/>
          </a:stretch>
        </p:blipFill>
        <p:spPr>
          <a:xfrm>
            <a:off x="209431" y="6770991"/>
            <a:ext cx="1702452" cy="1276839"/>
          </a:xfrm>
          <a:prstGeom prst="rect">
            <a:avLst/>
          </a:prstGeom>
        </p:spPr>
      </p:pic>
      <p:pic>
        <p:nvPicPr>
          <p:cNvPr id="21" name="Picture 21"/>
          <p:cNvPicPr>
            <a:picLocks noChangeAspect="1"/>
          </p:cNvPicPr>
          <p:nvPr/>
        </p:nvPicPr>
        <p:blipFill>
          <a:blip r:embed="rId12"/>
          <a:srcRect/>
          <a:stretch>
            <a:fillRect/>
          </a:stretch>
        </p:blipFill>
        <p:spPr>
          <a:xfrm>
            <a:off x="2072050" y="6895772"/>
            <a:ext cx="1826718" cy="1370038"/>
          </a:xfrm>
          <a:prstGeom prst="rect">
            <a:avLst/>
          </a:prstGeom>
        </p:spPr>
      </p:pic>
      <p:pic>
        <p:nvPicPr>
          <p:cNvPr id="22" name="Picture 22"/>
          <p:cNvPicPr>
            <a:picLocks noChangeAspect="1"/>
          </p:cNvPicPr>
          <p:nvPr/>
        </p:nvPicPr>
        <p:blipFill>
          <a:blip r:embed="rId13"/>
          <a:srcRect/>
          <a:stretch>
            <a:fillRect/>
          </a:stretch>
        </p:blipFill>
        <p:spPr>
          <a:xfrm>
            <a:off x="4011428" y="6964779"/>
            <a:ext cx="1797006" cy="1347755"/>
          </a:xfrm>
          <a:prstGeom prst="rect">
            <a:avLst/>
          </a:prstGeom>
        </p:spPr>
      </p:pic>
      <p:pic>
        <p:nvPicPr>
          <p:cNvPr id="23" name="Picture 23"/>
          <p:cNvPicPr>
            <a:picLocks noChangeAspect="1"/>
          </p:cNvPicPr>
          <p:nvPr/>
        </p:nvPicPr>
        <p:blipFill>
          <a:blip r:embed="rId14"/>
          <a:srcRect/>
          <a:stretch>
            <a:fillRect/>
          </a:stretch>
        </p:blipFill>
        <p:spPr>
          <a:xfrm>
            <a:off x="1042375" y="8406436"/>
            <a:ext cx="1739015" cy="1304262"/>
          </a:xfrm>
          <a:prstGeom prst="rect">
            <a:avLst/>
          </a:prstGeom>
        </p:spPr>
      </p:pic>
      <p:pic>
        <p:nvPicPr>
          <p:cNvPr id="24" name="Picture 24"/>
          <p:cNvPicPr>
            <a:picLocks noChangeAspect="1"/>
          </p:cNvPicPr>
          <p:nvPr/>
        </p:nvPicPr>
        <p:blipFill>
          <a:blip r:embed="rId15"/>
          <a:srcRect/>
          <a:stretch>
            <a:fillRect/>
          </a:stretch>
        </p:blipFill>
        <p:spPr>
          <a:xfrm>
            <a:off x="3120482" y="8406436"/>
            <a:ext cx="1781891" cy="1336418"/>
          </a:xfrm>
          <a:prstGeom prst="rect">
            <a:avLst/>
          </a:prstGeom>
        </p:spPr>
      </p:pic>
      <p:pic>
        <p:nvPicPr>
          <p:cNvPr id="25" name="Picture 25"/>
          <p:cNvPicPr>
            <a:picLocks noChangeAspect="1"/>
          </p:cNvPicPr>
          <p:nvPr/>
        </p:nvPicPr>
        <p:blipFill>
          <a:blip r:embed="rId16"/>
          <a:srcRect/>
          <a:stretch>
            <a:fillRect/>
          </a:stretch>
        </p:blipFill>
        <p:spPr>
          <a:xfrm>
            <a:off x="4011428" y="3480277"/>
            <a:ext cx="2161763" cy="2882350"/>
          </a:xfrm>
          <a:prstGeom prst="rect">
            <a:avLst/>
          </a:prstGeom>
        </p:spPr>
      </p:pic>
      <p:sp>
        <p:nvSpPr>
          <p:cNvPr id="26" name="TextBox 26"/>
          <p:cNvSpPr txBox="1"/>
          <p:nvPr/>
        </p:nvSpPr>
        <p:spPr>
          <a:xfrm>
            <a:off x="5319224" y="3924373"/>
            <a:ext cx="7382353" cy="2438254"/>
          </a:xfrm>
          <a:prstGeom prst="rect">
            <a:avLst/>
          </a:prstGeom>
        </p:spPr>
        <p:txBody>
          <a:bodyPr lIns="0" tIns="0" rIns="0" bIns="0" rtlCol="0" anchor="t">
            <a:spAutoFit/>
          </a:bodyPr>
          <a:lstStyle/>
          <a:p>
            <a:pPr algn="ctr">
              <a:lnSpc>
                <a:spcPts val="9600"/>
              </a:lnSpc>
            </a:pPr>
            <a:r>
              <a:rPr lang="en-US" sz="8000">
                <a:solidFill>
                  <a:srgbClr val="FFFFFF"/>
                </a:solidFill>
                <a:latin typeface="Libre Franklin Bold"/>
              </a:rPr>
              <a:t>Day Two</a:t>
            </a:r>
          </a:p>
          <a:p>
            <a:pPr marL="0" lvl="0" indent="0" algn="ctr">
              <a:lnSpc>
                <a:spcPts val="9600"/>
              </a:lnSpc>
              <a:spcBef>
                <a:spcPct val="0"/>
              </a:spcBef>
            </a:pPr>
            <a:r>
              <a:rPr lang="en-US" sz="8000">
                <a:solidFill>
                  <a:srgbClr val="FFFFFF"/>
                </a:solidFill>
                <a:latin typeface="Libre Franklin Bold"/>
              </a:rPr>
              <a:t>Branson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1199</Words>
  <Application>Microsoft Office PowerPoint</Application>
  <PresentationFormat>Custom</PresentationFormat>
  <Paragraphs>127</Paragraphs>
  <Slides>17</Slides>
  <Notes>0</Notes>
  <HiddenSlides>0</HiddenSlides>
  <MMClips>0</MMClips>
  <ScaleCrop>false</ScaleCrop>
  <HeadingPairs>
    <vt:vector size="6" baseType="variant">
      <vt:variant>
        <vt:lpstr>Fonts Used</vt:lpstr>
      </vt:variant>
      <vt:variant>
        <vt:i4>34</vt:i4>
      </vt:variant>
      <vt:variant>
        <vt:lpstr>Theme</vt:lpstr>
      </vt:variant>
      <vt:variant>
        <vt:i4>1</vt:i4>
      </vt:variant>
      <vt:variant>
        <vt:lpstr>Slide Titles</vt:lpstr>
      </vt:variant>
      <vt:variant>
        <vt:i4>17</vt:i4>
      </vt:variant>
    </vt:vector>
  </HeadingPairs>
  <TitlesOfParts>
    <vt:vector size="52" baseType="lpstr">
      <vt:lpstr>Squartiqa</vt:lpstr>
      <vt:lpstr>Apricots</vt:lpstr>
      <vt:lpstr>Playlist Script</vt:lpstr>
      <vt:lpstr>Open Sans Light Medium Italics</vt:lpstr>
      <vt:lpstr>Libre Franklin Light Bold</vt:lpstr>
      <vt:lpstr>Lovelo Line Bold</vt:lpstr>
      <vt:lpstr>Libre Franklin Medium</vt:lpstr>
      <vt:lpstr>Calibri</vt:lpstr>
      <vt:lpstr>Cooper Hewitt Heavy Bold Italics</vt:lpstr>
      <vt:lpstr>Open Sans Extra Bold</vt:lpstr>
      <vt:lpstr>Nickainley Bold</vt:lpstr>
      <vt:lpstr>Libre Franklin Medium Bold</vt:lpstr>
      <vt:lpstr>Bukhari Script Bold</vt:lpstr>
      <vt:lpstr>More Sugar Thin Italics</vt:lpstr>
      <vt:lpstr>Fascinate Bold</vt:lpstr>
      <vt:lpstr>Barlow SemiCondensed Bold Bold</vt:lpstr>
      <vt:lpstr>Canva Student Font</vt:lpstr>
      <vt:lpstr>The Seasons Light</vt:lpstr>
      <vt:lpstr>Open Sans Light Bold</vt:lpstr>
      <vt:lpstr>Coming Soon</vt:lpstr>
      <vt:lpstr>Organic</vt:lpstr>
      <vt:lpstr>Shrikhand Bold</vt:lpstr>
      <vt:lpstr>Colo Pro</vt:lpstr>
      <vt:lpstr>Sukar Black</vt:lpstr>
      <vt:lpstr>Moontime Bold</vt:lpstr>
      <vt:lpstr>Open Sans Light Italics</vt:lpstr>
      <vt:lpstr>Open Sans Light</vt:lpstr>
      <vt:lpstr>Arial</vt:lpstr>
      <vt:lpstr>CS Gordon Serif</vt:lpstr>
      <vt:lpstr>Sigher</vt:lpstr>
      <vt:lpstr>Libre Franklin Bold</vt:lpstr>
      <vt:lpstr>Noot Bold</vt:lpstr>
      <vt:lpstr>Amsterdam One</vt:lpstr>
      <vt:lpstr>Sarina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II Presentation</dc:title>
  <dc:creator>Katie Danner</dc:creator>
  <cp:lastModifiedBy>Katie Danner</cp:lastModifiedBy>
  <cp:revision>2</cp:revision>
  <dcterms:created xsi:type="dcterms:W3CDTF">2006-08-16T00:00:00Z</dcterms:created>
  <dcterms:modified xsi:type="dcterms:W3CDTF">2022-07-01T00:14:14Z</dcterms:modified>
  <dc:identifier>DAFEWeraBzw</dc:identifier>
</cp:coreProperties>
</file>